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6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3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C5D2-52FC-4A33-BAEA-F38FDDCAF44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9BE2-A148-4CCB-9941-13475D07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Networking Devices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0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17721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s://iptmajorpresentation.weebly.com/uploads/4/2/5/7/42570163/5491393_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391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94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8580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89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4290" y="381000"/>
            <a:ext cx="7848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Network interface: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active/intelligent device that interfaces or links the computer to the communication network.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Repeater: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active device that repeats (powering and reshaping) data signals for longer distances and has no logical function.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Hub: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passive device that links the trunk cable to the spurs, making a physical star network.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Switch: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active/intelligent device similar to the hub that routes or switches data to its destination.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Bridge: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active/intelligent device that links two networks of different characteristics such as speed, message format, etc.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Router: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active/intelligent device that links different networks and routes data around the network.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Gateway: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active/intelligent device that links one network to another with remote networks of different or dissimilar communications protocols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5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0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239000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6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828675"/>
            <a:ext cx="69342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934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162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447800"/>
            <a:ext cx="4191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1550"/>
            <a:ext cx="83820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88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137</Words>
  <Application>Microsoft Office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Networking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Devices</dc:title>
  <dc:creator>Admin</dc:creator>
  <cp:lastModifiedBy>Admin</cp:lastModifiedBy>
  <cp:revision>8</cp:revision>
  <dcterms:created xsi:type="dcterms:W3CDTF">2021-02-10T04:08:24Z</dcterms:created>
  <dcterms:modified xsi:type="dcterms:W3CDTF">2021-02-10T04:20:48Z</dcterms:modified>
</cp:coreProperties>
</file>