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BC0E0-E2A7-4EC6-8986-51A33E24F72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8E547-B5C6-41FA-A233-FC75C1D051E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8E547-B5C6-41FA-A233-FC75C1D051E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7433-612A-4DFB-B972-55C52B18C2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DEDC-A9B0-42E2-8AEA-A80DC6E5BEB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042" y="2554635"/>
            <a:ext cx="8679915" cy="1748729"/>
          </a:xfrm>
        </p:spPr>
        <p:txBody>
          <a:bodyPr/>
          <a:lstStyle/>
          <a:p>
            <a:r>
              <a:rPr lang="en-IN" dirty="0"/>
              <a:t>Blood Donation System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Current blood management struggles with inefficient supply chain tracking, leading to delayed responses during emergencies and a higher risk of shortages.</a:t>
            </a:r>
            <a:endParaRPr lang="en-IN" dirty="0"/>
          </a:p>
          <a:p>
            <a:pPr algn="just"/>
            <a:r>
              <a:rPr lang="en-IN" dirty="0"/>
              <a:t>The absence of an automated donor-recipient matching algorithm results in errors and delays, impacting the timely provision of suitable blood units for urgent medical cases.</a:t>
            </a:r>
            <a:endParaRPr lang="en-IN" dirty="0"/>
          </a:p>
          <a:p>
            <a:pPr algn="just"/>
            <a:r>
              <a:rPr lang="en-IN" dirty="0"/>
              <a:t>Outdated interfaces and limited mobile access hinder healthcare professionals, affecting the speed and efficiency of blood-related decision-making processes, especially in critical scenarios.</a:t>
            </a:r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Develop and integrate an intelligent algorithm for automated donor-recipient matching, considering factors like blood type, compatibility, and urgency. This approach improves the efficiency of finding suitable donors, reducing delays in critical medical situations.</a:t>
            </a:r>
            <a:endParaRPr lang="en-IN"/>
          </a:p>
          <a:p>
            <a:pPr algn="just"/>
            <a:r>
              <a:rPr lang="en-IN"/>
              <a:t>Design a user-friendly </a:t>
            </a:r>
            <a:r>
              <a:rPr lang="en-US" altLang="en-IN"/>
              <a:t>application</a:t>
            </a:r>
            <a:r>
              <a:rPr lang="en-IN"/>
              <a:t>. This approach empowers healthcare professionals to conveniently interact with the blood management system, facilitating quick input and retrieval of critical information. Mobile accessibility is particularly crucial for on-the-go decision-making in emergency scenarios.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Areas to Focus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Explore ways to integrate the blood management system with existing healthcare information systems, promoting interoperability and a more holistic approach to patient care.</a:t>
            </a:r>
            <a:endParaRPr lang="en-IN"/>
          </a:p>
          <a:p>
            <a:pPr algn="just"/>
            <a:r>
              <a:rPr lang="en-IN"/>
              <a:t>Consider community engagement strategies to encourage blood donations, potentially integrating features that facilitate donor recruitment and communication within the system.</a:t>
            </a:r>
            <a:endParaRPr lang="en-IN"/>
          </a:p>
          <a:p>
            <a:pPr algn="just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Explore collaborations with educational institutions to introduce features that support educational programs about blood donation and healthcare in schools and colleges.</a:t>
            </a:r>
            <a:endParaRPr lang="en-US"/>
          </a:p>
          <a:p>
            <a:r>
              <a:rPr lang="en-US"/>
              <a:t>Expand language support within the app to cater to a diverse user base, ensuring inclusivity and accessibility for individuals who speak different languages.</a:t>
            </a:r>
            <a:endParaRPr lang="en-US"/>
          </a:p>
          <a:p>
            <a:r>
              <a:rPr lang="en-US"/>
              <a:t>Look into incorporating features or strategies that promote environmental sustainability within the blood management system, such as reducing paper usage or implementing eco-friendly practices.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Krishna Madani (NUID: 002812274)</a:t>
            </a:r>
            <a:endParaRPr lang="en-IN" dirty="0"/>
          </a:p>
          <a:p>
            <a:r>
              <a:rPr lang="en-IN" dirty="0"/>
              <a:t>Prashanth Talwar (NUID:</a:t>
            </a:r>
            <a:r>
              <a:rPr lang="en-US" altLang="en-IN" dirty="0"/>
              <a:t> 002843755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Saurabh </a:t>
            </a:r>
            <a:r>
              <a:rPr lang="en-IN" dirty="0" err="1"/>
              <a:t>Gangal</a:t>
            </a:r>
            <a:r>
              <a:rPr lang="en-IN" dirty="0"/>
              <a:t> (NUID: </a:t>
            </a:r>
            <a:r>
              <a:rPr lang="en-US" altLang="en-IN" dirty="0"/>
              <a:t>002844136</a:t>
            </a:r>
            <a:r>
              <a:rPr lang="en-IN" dirty="0"/>
              <a:t>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2133</Words>
  <Application>WPS Presentation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Rockwell</vt:lpstr>
      <vt:lpstr>Calibri</vt:lpstr>
      <vt:lpstr>Atlas</vt:lpstr>
      <vt:lpstr>Blood Donation System</vt:lpstr>
      <vt:lpstr>Problem Statement</vt:lpstr>
      <vt:lpstr>Approach</vt:lpstr>
      <vt:lpstr>Areas to Focus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System</dc:title>
  <dc:creator>Krishna Madani</dc:creator>
  <cp:lastModifiedBy>PRASHANTH</cp:lastModifiedBy>
  <cp:revision>4</cp:revision>
  <dcterms:created xsi:type="dcterms:W3CDTF">2023-12-10T21:01:00Z</dcterms:created>
  <dcterms:modified xsi:type="dcterms:W3CDTF">2023-12-11T04:32:39Z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70DF070BC48D46D28AAC68E48E76EC35_12</vt:lpwstr>
  </property>
  <property fmtid="{D5CDD505-2E9C-101B-9397-08002B2CF9AE}" pid="3" name="KSOProductBuildVer">
    <vt:lpwstr>1033-12.2.0.13359</vt:lpwstr>
  </property>
</Properties>
</file>