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301" r:id="rId4"/>
    <p:sldId id="294" r:id="rId5"/>
    <p:sldId id="283" r:id="rId6"/>
    <p:sldId id="284" r:id="rId7"/>
    <p:sldId id="296" r:id="rId8"/>
    <p:sldId id="295" r:id="rId9"/>
    <p:sldId id="282"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F69"/>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380DB-C1F7-47F2-8BFC-870CD163E11A}" v="239" dt="2023-02-17T13:52:47.89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09" autoAdjust="0"/>
  </p:normalViewPr>
  <p:slideViewPr>
    <p:cSldViewPr snapToGrid="0" snapToObjects="1">
      <p:cViewPr varScale="1">
        <p:scale>
          <a:sx n="70" d="100"/>
          <a:sy n="70" d="100"/>
        </p:scale>
        <p:origin x="576" y="4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th Vanama" userId="ef967b9d5534b740" providerId="LiveId" clId="{8A4380DB-C1F7-47F2-8BFC-870CD163E11A}"/>
    <pc:docChg chg="undo redo custSel addSld delSld modSld sldOrd modMainMaster">
      <pc:chgData name="Prasanth Vanama" userId="ef967b9d5534b740" providerId="LiveId" clId="{8A4380DB-C1F7-47F2-8BFC-870CD163E11A}" dt="2023-02-17T14:05:39.064" v="2872" actId="14100"/>
      <pc:docMkLst>
        <pc:docMk/>
      </pc:docMkLst>
      <pc:sldChg chg="modSp mod modTransition modAnim">
        <pc:chgData name="Prasanth Vanama" userId="ef967b9d5534b740" providerId="LiveId" clId="{8A4380DB-C1F7-47F2-8BFC-870CD163E11A}" dt="2023-02-17T12:27:33.912" v="2669" actId="207"/>
        <pc:sldMkLst>
          <pc:docMk/>
          <pc:sldMk cId="2131568492" sldId="278"/>
        </pc:sldMkLst>
        <pc:spChg chg="mod">
          <ac:chgData name="Prasanth Vanama" userId="ef967b9d5534b740" providerId="LiveId" clId="{8A4380DB-C1F7-47F2-8BFC-870CD163E11A}" dt="2023-02-17T12:27:33.912" v="2669" actId="207"/>
          <ac:spMkLst>
            <pc:docMk/>
            <pc:sldMk cId="2131568492" sldId="278"/>
            <ac:spMk id="2" creationId="{516860D9-9D47-C0BB-B2B4-4B6F2B36CFCC}"/>
          </ac:spMkLst>
        </pc:spChg>
      </pc:sldChg>
      <pc:sldChg chg="modSp mod ord">
        <pc:chgData name="Prasanth Vanama" userId="ef967b9d5534b740" providerId="LiveId" clId="{8A4380DB-C1F7-47F2-8BFC-870CD163E11A}" dt="2023-02-17T14:05:39.064" v="2872" actId="14100"/>
        <pc:sldMkLst>
          <pc:docMk/>
          <pc:sldMk cId="3855531800" sldId="279"/>
        </pc:sldMkLst>
        <pc:spChg chg="mod">
          <ac:chgData name="Prasanth Vanama" userId="ef967b9d5534b740" providerId="LiveId" clId="{8A4380DB-C1F7-47F2-8BFC-870CD163E11A}" dt="2023-02-17T12:01:23.470" v="2356" actId="1076"/>
          <ac:spMkLst>
            <pc:docMk/>
            <pc:sldMk cId="3855531800" sldId="279"/>
            <ac:spMk id="2" creationId="{85C565E9-D88A-55D3-9D42-BD1C24B6DE9F}"/>
          </ac:spMkLst>
        </pc:spChg>
        <pc:spChg chg="mod">
          <ac:chgData name="Prasanth Vanama" userId="ef967b9d5534b740" providerId="LiveId" clId="{8A4380DB-C1F7-47F2-8BFC-870CD163E11A}" dt="2023-02-17T14:05:39.064" v="2872" actId="14100"/>
          <ac:spMkLst>
            <pc:docMk/>
            <pc:sldMk cId="3855531800" sldId="279"/>
            <ac:spMk id="3" creationId="{4D1F66E5-D2D7-172B-46BA-FEBFE092CC7F}"/>
          </ac:spMkLst>
        </pc:spChg>
      </pc:sldChg>
      <pc:sldChg chg="del">
        <pc:chgData name="Prasanth Vanama" userId="ef967b9d5534b740" providerId="LiveId" clId="{8A4380DB-C1F7-47F2-8BFC-870CD163E11A}" dt="2023-02-17T06:00:14.227" v="359" actId="2696"/>
        <pc:sldMkLst>
          <pc:docMk/>
          <pc:sldMk cId="979622006" sldId="280"/>
        </pc:sldMkLst>
      </pc:sldChg>
      <pc:sldChg chg="addSp delSp modSp mod modClrScheme chgLayout">
        <pc:chgData name="Prasanth Vanama" userId="ef967b9d5534b740" providerId="LiveId" clId="{8A4380DB-C1F7-47F2-8BFC-870CD163E11A}" dt="2023-02-17T12:00:09.546" v="2347" actId="14100"/>
        <pc:sldMkLst>
          <pc:docMk/>
          <pc:sldMk cId="685681062" sldId="282"/>
        </pc:sldMkLst>
        <pc:spChg chg="del">
          <ac:chgData name="Prasanth Vanama" userId="ef967b9d5534b740" providerId="LiveId" clId="{8A4380DB-C1F7-47F2-8BFC-870CD163E11A}" dt="2023-02-17T09:47:33.083" v="861" actId="21"/>
          <ac:spMkLst>
            <pc:docMk/>
            <pc:sldMk cId="685681062" sldId="282"/>
            <ac:spMk id="2" creationId="{FD5E8954-9BCB-7FD9-A210-38DC54382D45}"/>
          </ac:spMkLst>
        </pc:spChg>
        <pc:spChg chg="del">
          <ac:chgData name="Prasanth Vanama" userId="ef967b9d5534b740" providerId="LiveId" clId="{8A4380DB-C1F7-47F2-8BFC-870CD163E11A}" dt="2023-02-17T09:48:10.504" v="867" actId="21"/>
          <ac:spMkLst>
            <pc:docMk/>
            <pc:sldMk cId="685681062" sldId="282"/>
            <ac:spMk id="4" creationId="{D2BBD890-6A99-C160-C084-2916E2310718}"/>
          </ac:spMkLst>
        </pc:spChg>
        <pc:spChg chg="del">
          <ac:chgData name="Prasanth Vanama" userId="ef967b9d5534b740" providerId="LiveId" clId="{8A4380DB-C1F7-47F2-8BFC-870CD163E11A}" dt="2023-02-17T09:47:58.257" v="865" actId="21"/>
          <ac:spMkLst>
            <pc:docMk/>
            <pc:sldMk cId="685681062" sldId="282"/>
            <ac:spMk id="5" creationId="{EEE736C0-59DE-A4DF-7A05-6F22D48CC0D3}"/>
          </ac:spMkLst>
        </pc:spChg>
        <pc:spChg chg="del">
          <ac:chgData name="Prasanth Vanama" userId="ef967b9d5534b740" providerId="LiveId" clId="{8A4380DB-C1F7-47F2-8BFC-870CD163E11A}" dt="2023-02-17T09:47:39.832" v="862" actId="21"/>
          <ac:spMkLst>
            <pc:docMk/>
            <pc:sldMk cId="685681062" sldId="282"/>
            <ac:spMk id="6" creationId="{8E016EE4-D06F-BB48-F27D-14F290F0FE86}"/>
          </ac:spMkLst>
        </pc:spChg>
        <pc:spChg chg="add mod ord">
          <ac:chgData name="Prasanth Vanama" userId="ef967b9d5534b740" providerId="LiveId" clId="{8A4380DB-C1F7-47F2-8BFC-870CD163E11A}" dt="2023-02-17T12:00:09.546" v="2347" actId="14100"/>
          <ac:spMkLst>
            <pc:docMk/>
            <pc:sldMk cId="685681062" sldId="282"/>
            <ac:spMk id="7" creationId="{8BD6C9E8-43A7-53E1-9F5B-EF1ACC704BB3}"/>
          </ac:spMkLst>
        </pc:spChg>
        <pc:spChg chg="add del mod">
          <ac:chgData name="Prasanth Vanama" userId="ef967b9d5534b740" providerId="LiveId" clId="{8A4380DB-C1F7-47F2-8BFC-870CD163E11A}" dt="2023-02-17T09:47:48.309" v="863" actId="21"/>
          <ac:spMkLst>
            <pc:docMk/>
            <pc:sldMk cId="685681062" sldId="282"/>
            <ac:spMk id="9" creationId="{84745036-A2E1-BA7B-82F3-6C0CA812A6A1}"/>
          </ac:spMkLst>
        </pc:spChg>
        <pc:spChg chg="add del mod">
          <ac:chgData name="Prasanth Vanama" userId="ef967b9d5534b740" providerId="LiveId" clId="{8A4380DB-C1F7-47F2-8BFC-870CD163E11A}" dt="2023-02-17T09:48:05.464" v="866" actId="21"/>
          <ac:spMkLst>
            <pc:docMk/>
            <pc:sldMk cId="685681062" sldId="282"/>
            <ac:spMk id="11" creationId="{D76FD746-336A-9CB4-7009-6D5AF78CC3B9}"/>
          </ac:spMkLst>
        </pc:spChg>
        <pc:spChg chg="add del mod">
          <ac:chgData name="Prasanth Vanama" userId="ef967b9d5534b740" providerId="LiveId" clId="{8A4380DB-C1F7-47F2-8BFC-870CD163E11A}" dt="2023-02-17T09:48:14.656" v="868" actId="21"/>
          <ac:spMkLst>
            <pc:docMk/>
            <pc:sldMk cId="685681062" sldId="282"/>
            <ac:spMk id="13" creationId="{AC676332-F817-4F1F-BC9C-68213B6C9742}"/>
          </ac:spMkLst>
        </pc:spChg>
        <pc:spChg chg="add mod ord">
          <ac:chgData name="Prasanth Vanama" userId="ef967b9d5534b740" providerId="LiveId" clId="{8A4380DB-C1F7-47F2-8BFC-870CD163E11A}" dt="2023-02-17T11:12:37.070" v="1763" actId="14100"/>
          <ac:spMkLst>
            <pc:docMk/>
            <pc:sldMk cId="685681062" sldId="282"/>
            <ac:spMk id="14" creationId="{3BD50A47-9951-EF40-537E-FE9DDDB6192A}"/>
          </ac:spMkLst>
        </pc:spChg>
        <pc:spChg chg="del">
          <ac:chgData name="Prasanth Vanama" userId="ef967b9d5534b740" providerId="LiveId" clId="{8A4380DB-C1F7-47F2-8BFC-870CD163E11A}" dt="2023-02-17T09:48:32.959" v="872" actId="21"/>
          <ac:spMkLst>
            <pc:docMk/>
            <pc:sldMk cId="685681062" sldId="282"/>
            <ac:spMk id="23" creationId="{94FF72B7-0438-3641-5939-75128934B0DF}"/>
          </ac:spMkLst>
        </pc:spChg>
      </pc:sldChg>
      <pc:sldChg chg="addSp delSp modSp mod">
        <pc:chgData name="Prasanth Vanama" userId="ef967b9d5534b740" providerId="LiveId" clId="{8A4380DB-C1F7-47F2-8BFC-870CD163E11A}" dt="2023-02-17T13:27:44.044" v="2687" actId="20577"/>
        <pc:sldMkLst>
          <pc:docMk/>
          <pc:sldMk cId="2903841477" sldId="283"/>
        </pc:sldMkLst>
        <pc:spChg chg="del">
          <ac:chgData name="Prasanth Vanama" userId="ef967b9d5534b740" providerId="LiveId" clId="{8A4380DB-C1F7-47F2-8BFC-870CD163E11A}" dt="2023-02-17T06:02:01.748" v="362" actId="21"/>
          <ac:spMkLst>
            <pc:docMk/>
            <pc:sldMk cId="2903841477" sldId="283"/>
            <ac:spMk id="2" creationId="{69125542-D540-B766-0FA1-10DE2ED0495C}"/>
          </ac:spMkLst>
        </pc:spChg>
        <pc:spChg chg="add del mod">
          <ac:chgData name="Prasanth Vanama" userId="ef967b9d5534b740" providerId="LiveId" clId="{8A4380DB-C1F7-47F2-8BFC-870CD163E11A}" dt="2023-02-17T13:27:44.044" v="2687" actId="20577"/>
          <ac:spMkLst>
            <pc:docMk/>
            <pc:sldMk cId="2903841477" sldId="283"/>
            <ac:spMk id="4" creationId="{E950DD53-086A-AE82-261D-F2B370361A54}"/>
          </ac:spMkLst>
        </pc:spChg>
        <pc:spChg chg="del">
          <ac:chgData name="Prasanth Vanama" userId="ef967b9d5534b740" providerId="LiveId" clId="{8A4380DB-C1F7-47F2-8BFC-870CD163E11A}" dt="2023-02-17T06:09:24" v="366" actId="21"/>
          <ac:spMkLst>
            <pc:docMk/>
            <pc:sldMk cId="2903841477" sldId="283"/>
            <ac:spMk id="6" creationId="{A6DDBB02-9464-CEB2-1790-240E71187667}"/>
          </ac:spMkLst>
        </pc:spChg>
        <pc:spChg chg="add del mod">
          <ac:chgData name="Prasanth Vanama" userId="ef967b9d5534b740" providerId="LiveId" clId="{8A4380DB-C1F7-47F2-8BFC-870CD163E11A}" dt="2023-02-17T06:08:28.125" v="363" actId="21"/>
          <ac:spMkLst>
            <pc:docMk/>
            <pc:sldMk cId="2903841477" sldId="283"/>
            <ac:spMk id="9" creationId="{7BDA3771-9386-4BF6-17D8-D36094BD2D80}"/>
          </ac:spMkLst>
        </pc:spChg>
        <pc:spChg chg="add del mod">
          <ac:chgData name="Prasanth Vanama" userId="ef967b9d5534b740" providerId="LiveId" clId="{8A4380DB-C1F7-47F2-8BFC-870CD163E11A}" dt="2023-02-17T06:15:48.462" v="370"/>
          <ac:spMkLst>
            <pc:docMk/>
            <pc:sldMk cId="2903841477" sldId="283"/>
            <ac:spMk id="10" creationId="{A0525886-01C1-C07F-32A9-9769C3E5F625}"/>
          </ac:spMkLst>
        </pc:spChg>
        <pc:graphicFrameChg chg="del">
          <ac:chgData name="Prasanth Vanama" userId="ef967b9d5534b740" providerId="LiveId" clId="{8A4380DB-C1F7-47F2-8BFC-870CD163E11A}" dt="2023-02-17T06:01:54.154" v="361" actId="21"/>
          <ac:graphicFrameMkLst>
            <pc:docMk/>
            <pc:sldMk cId="2903841477" sldId="283"/>
            <ac:graphicFrameMk id="5" creationId="{ED69F325-47F8-5A12-D3A4-2BB6ADB3D0B6}"/>
          </ac:graphicFrameMkLst>
        </pc:graphicFrameChg>
      </pc:sldChg>
      <pc:sldChg chg="addSp delSp modSp mod ord">
        <pc:chgData name="Prasanth Vanama" userId="ef967b9d5534b740" providerId="LiveId" clId="{8A4380DB-C1F7-47F2-8BFC-870CD163E11A}" dt="2023-02-17T13:29:00.295" v="2690" actId="20577"/>
        <pc:sldMkLst>
          <pc:docMk/>
          <pc:sldMk cId="2886474736" sldId="284"/>
        </pc:sldMkLst>
        <pc:spChg chg="del mod">
          <ac:chgData name="Prasanth Vanama" userId="ef967b9d5534b740" providerId="LiveId" clId="{8A4380DB-C1F7-47F2-8BFC-870CD163E11A}" dt="2023-02-17T08:41:09.415" v="528" actId="21"/>
          <ac:spMkLst>
            <pc:docMk/>
            <pc:sldMk cId="2886474736" sldId="284"/>
            <ac:spMk id="2" creationId="{884B311B-3177-0658-3585-6639F26A9BF6}"/>
          </ac:spMkLst>
        </pc:spChg>
        <pc:spChg chg="add mod">
          <ac:chgData name="Prasanth Vanama" userId="ef967b9d5534b740" providerId="LiveId" clId="{8A4380DB-C1F7-47F2-8BFC-870CD163E11A}" dt="2023-02-17T13:29:00.295" v="2690" actId="20577"/>
          <ac:spMkLst>
            <pc:docMk/>
            <pc:sldMk cId="2886474736" sldId="284"/>
            <ac:spMk id="4" creationId="{D22ED0F2-1F29-348D-89A8-15D77CEF116B}"/>
          </ac:spMkLst>
        </pc:spChg>
        <pc:spChg chg="del mod">
          <ac:chgData name="Prasanth Vanama" userId="ef967b9d5534b740" providerId="LiveId" clId="{8A4380DB-C1F7-47F2-8BFC-870CD163E11A}" dt="2023-02-17T08:40:51.326" v="512" actId="21"/>
          <ac:spMkLst>
            <pc:docMk/>
            <pc:sldMk cId="2886474736" sldId="284"/>
            <ac:spMk id="7" creationId="{3A122237-B06F-5E42-B051-D7859FC21D7D}"/>
          </ac:spMkLst>
        </pc:spChg>
        <pc:graphicFrameChg chg="del">
          <ac:chgData name="Prasanth Vanama" userId="ef967b9d5534b740" providerId="LiveId" clId="{8A4380DB-C1F7-47F2-8BFC-870CD163E11A}" dt="2023-02-17T08:41:14.438" v="529" actId="21"/>
          <ac:graphicFrameMkLst>
            <pc:docMk/>
            <pc:sldMk cId="2886474736" sldId="284"/>
            <ac:graphicFrameMk id="6" creationId="{705AB9BF-07E9-9DED-DB8B-F644759C8FDC}"/>
          </ac:graphicFrameMkLst>
        </pc:graphicFrameChg>
      </pc:sldChg>
      <pc:sldChg chg="addSp delSp modSp del mod">
        <pc:chgData name="Prasanth Vanama" userId="ef967b9d5534b740" providerId="LiveId" clId="{8A4380DB-C1F7-47F2-8BFC-870CD163E11A}" dt="2023-02-17T11:13:21.414" v="1767" actId="2696"/>
        <pc:sldMkLst>
          <pc:docMk/>
          <pc:sldMk cId="2011930182" sldId="285"/>
        </pc:sldMkLst>
        <pc:spChg chg="del">
          <ac:chgData name="Prasanth Vanama" userId="ef967b9d5534b740" providerId="LiveId" clId="{8A4380DB-C1F7-47F2-8BFC-870CD163E11A}" dt="2023-02-17T11:13:12.216" v="1766" actId="21"/>
          <ac:spMkLst>
            <pc:docMk/>
            <pc:sldMk cId="2011930182" sldId="285"/>
            <ac:spMk id="6" creationId="{EEF6A845-F328-1053-A365-3DA9CBAF9BA4}"/>
          </ac:spMkLst>
        </pc:spChg>
        <pc:spChg chg="add del mod">
          <ac:chgData name="Prasanth Vanama" userId="ef967b9d5534b740" providerId="LiveId" clId="{8A4380DB-C1F7-47F2-8BFC-870CD163E11A}" dt="2023-02-17T11:13:06.636" v="1765" actId="21"/>
          <ac:spMkLst>
            <pc:docMk/>
            <pc:sldMk cId="2011930182" sldId="285"/>
            <ac:spMk id="7" creationId="{96448383-9F77-0BC5-99D0-F332FF749E3D}"/>
          </ac:spMkLst>
        </pc:spChg>
        <pc:spChg chg="del">
          <ac:chgData name="Prasanth Vanama" userId="ef967b9d5534b740" providerId="LiveId" clId="{8A4380DB-C1F7-47F2-8BFC-870CD163E11A}" dt="2023-02-17T11:12:56.257" v="1764" actId="21"/>
          <ac:spMkLst>
            <pc:docMk/>
            <pc:sldMk cId="2011930182" sldId="285"/>
            <ac:spMk id="8" creationId="{F46AF003-A457-D7E6-F39B-1A85A426A3E5}"/>
          </ac:spMkLst>
        </pc:spChg>
        <pc:spChg chg="add mod">
          <ac:chgData name="Prasanth Vanama" userId="ef967b9d5534b740" providerId="LiveId" clId="{8A4380DB-C1F7-47F2-8BFC-870CD163E11A}" dt="2023-02-17T11:13:12.216" v="1766" actId="21"/>
          <ac:spMkLst>
            <pc:docMk/>
            <pc:sldMk cId="2011930182" sldId="285"/>
            <ac:spMk id="13" creationId="{C36653F7-AB64-A875-7B2D-AA30364D5975}"/>
          </ac:spMkLst>
        </pc:spChg>
      </pc:sldChg>
      <pc:sldChg chg="del">
        <pc:chgData name="Prasanth Vanama" userId="ef967b9d5534b740" providerId="LiveId" clId="{8A4380DB-C1F7-47F2-8BFC-870CD163E11A}" dt="2023-02-17T11:13:31.535" v="1769" actId="2696"/>
        <pc:sldMkLst>
          <pc:docMk/>
          <pc:sldMk cId="2452269796" sldId="287"/>
        </pc:sldMkLst>
      </pc:sldChg>
      <pc:sldChg chg="del">
        <pc:chgData name="Prasanth Vanama" userId="ef967b9d5534b740" providerId="LiveId" clId="{8A4380DB-C1F7-47F2-8BFC-870CD163E11A}" dt="2023-02-17T11:13:36.590" v="1770" actId="2696"/>
        <pc:sldMkLst>
          <pc:docMk/>
          <pc:sldMk cId="1600494506" sldId="288"/>
        </pc:sldMkLst>
      </pc:sldChg>
      <pc:sldChg chg="del">
        <pc:chgData name="Prasanth Vanama" userId="ef967b9d5534b740" providerId="LiveId" clId="{8A4380DB-C1F7-47F2-8BFC-870CD163E11A}" dt="2023-02-17T11:24:54.102" v="1876" actId="2696"/>
        <pc:sldMkLst>
          <pc:docMk/>
          <pc:sldMk cId="2502887943" sldId="289"/>
        </pc:sldMkLst>
      </pc:sldChg>
      <pc:sldChg chg="del">
        <pc:chgData name="Prasanth Vanama" userId="ef967b9d5534b740" providerId="LiveId" clId="{8A4380DB-C1F7-47F2-8BFC-870CD163E11A}" dt="2023-02-17T11:33:03.458" v="1963" actId="2696"/>
        <pc:sldMkLst>
          <pc:docMk/>
          <pc:sldMk cId="3170280394" sldId="290"/>
        </pc:sldMkLst>
      </pc:sldChg>
      <pc:sldChg chg="del">
        <pc:chgData name="Prasanth Vanama" userId="ef967b9d5534b740" providerId="LiveId" clId="{8A4380DB-C1F7-47F2-8BFC-870CD163E11A}" dt="2023-02-17T11:42:52.920" v="2079" actId="2696"/>
        <pc:sldMkLst>
          <pc:docMk/>
          <pc:sldMk cId="249904479" sldId="291"/>
        </pc:sldMkLst>
      </pc:sldChg>
      <pc:sldChg chg="del">
        <pc:chgData name="Prasanth Vanama" userId="ef967b9d5534b740" providerId="LiveId" clId="{8A4380DB-C1F7-47F2-8BFC-870CD163E11A}" dt="2023-02-17T12:14:20.125" v="2415" actId="2696"/>
        <pc:sldMkLst>
          <pc:docMk/>
          <pc:sldMk cId="94818171" sldId="292"/>
        </pc:sldMkLst>
      </pc:sldChg>
      <pc:sldChg chg="addSp delSp modSp mod modAnim">
        <pc:chgData name="Prasanth Vanama" userId="ef967b9d5534b740" providerId="LiveId" clId="{8A4380DB-C1F7-47F2-8BFC-870CD163E11A}" dt="2023-02-17T12:14:54.930" v="2422"/>
        <pc:sldMkLst>
          <pc:docMk/>
          <pc:sldMk cId="1003962426" sldId="293"/>
        </pc:sldMkLst>
        <pc:spChg chg="mod">
          <ac:chgData name="Prasanth Vanama" userId="ef967b9d5534b740" providerId="LiveId" clId="{8A4380DB-C1F7-47F2-8BFC-870CD163E11A}" dt="2023-02-17T12:14:40.341" v="2419" actId="122"/>
          <ac:spMkLst>
            <pc:docMk/>
            <pc:sldMk cId="1003962426" sldId="293"/>
            <ac:spMk id="2" creationId="{800AB426-5B7C-607E-D413-5D2C9495CC0A}"/>
          </ac:spMkLst>
        </pc:spChg>
        <pc:spChg chg="del">
          <ac:chgData name="Prasanth Vanama" userId="ef967b9d5534b740" providerId="LiveId" clId="{8A4380DB-C1F7-47F2-8BFC-870CD163E11A}" dt="2023-02-17T12:14:26.111" v="2416" actId="21"/>
          <ac:spMkLst>
            <pc:docMk/>
            <pc:sldMk cId="1003962426" sldId="293"/>
            <ac:spMk id="3" creationId="{B787DFD8-D262-D485-B1F2-817C5A0928C5}"/>
          </ac:spMkLst>
        </pc:spChg>
        <pc:spChg chg="add del mod">
          <ac:chgData name="Prasanth Vanama" userId="ef967b9d5534b740" providerId="LiveId" clId="{8A4380DB-C1F7-47F2-8BFC-870CD163E11A}" dt="2023-02-17T12:14:30.773" v="2417" actId="21"/>
          <ac:spMkLst>
            <pc:docMk/>
            <pc:sldMk cId="1003962426" sldId="293"/>
            <ac:spMk id="5" creationId="{A3169703-B3BE-8792-15B1-1723AE8A1B41}"/>
          </ac:spMkLst>
        </pc:spChg>
      </pc:sldChg>
      <pc:sldChg chg="modSp mod">
        <pc:chgData name="Prasanth Vanama" userId="ef967b9d5534b740" providerId="LiveId" clId="{8A4380DB-C1F7-47F2-8BFC-870CD163E11A}" dt="2023-02-17T12:00:57.289" v="2350" actId="255"/>
        <pc:sldMkLst>
          <pc:docMk/>
          <pc:sldMk cId="3123731911" sldId="294"/>
        </pc:sldMkLst>
        <pc:spChg chg="mod">
          <ac:chgData name="Prasanth Vanama" userId="ef967b9d5534b740" providerId="LiveId" clId="{8A4380DB-C1F7-47F2-8BFC-870CD163E11A}" dt="2023-02-17T06:01:22.835" v="360" actId="14100"/>
          <ac:spMkLst>
            <pc:docMk/>
            <pc:sldMk cId="3123731911" sldId="294"/>
            <ac:spMk id="7" creationId="{5989B0D2-FE97-780A-4809-97923E078091}"/>
          </ac:spMkLst>
        </pc:spChg>
        <pc:spChg chg="mod">
          <ac:chgData name="Prasanth Vanama" userId="ef967b9d5534b740" providerId="LiveId" clId="{8A4380DB-C1F7-47F2-8BFC-870CD163E11A}" dt="2023-02-17T12:00:57.289" v="2350" actId="255"/>
          <ac:spMkLst>
            <pc:docMk/>
            <pc:sldMk cId="3123731911" sldId="294"/>
            <ac:spMk id="11" creationId="{B528AFE6-892C-0E76-D0B2-5E476C0E1C86}"/>
          </ac:spMkLst>
        </pc:spChg>
      </pc:sldChg>
      <pc:sldChg chg="addSp delSp modSp new mod modClrScheme chgLayout">
        <pc:chgData name="Prasanth Vanama" userId="ef967b9d5534b740" providerId="LiveId" clId="{8A4380DB-C1F7-47F2-8BFC-870CD163E11A}" dt="2023-02-17T14:03:14.352" v="2837" actId="1076"/>
        <pc:sldMkLst>
          <pc:docMk/>
          <pc:sldMk cId="595894687" sldId="295"/>
        </pc:sldMkLst>
        <pc:spChg chg="add mod">
          <ac:chgData name="Prasanth Vanama" userId="ef967b9d5534b740" providerId="LiveId" clId="{8A4380DB-C1F7-47F2-8BFC-870CD163E11A}" dt="2023-02-17T14:03:14.352" v="2837" actId="1076"/>
          <ac:spMkLst>
            <pc:docMk/>
            <pc:sldMk cId="595894687" sldId="295"/>
            <ac:spMk id="2" creationId="{3E60E5F9-825B-6337-33E5-AC488CBBFA96}"/>
          </ac:spMkLst>
        </pc:spChg>
        <pc:spChg chg="del mod ord">
          <ac:chgData name="Prasanth Vanama" userId="ef967b9d5534b740" providerId="LiveId" clId="{8A4380DB-C1F7-47F2-8BFC-870CD163E11A}" dt="2023-02-17T09:50:09.947" v="877" actId="700"/>
          <ac:spMkLst>
            <pc:docMk/>
            <pc:sldMk cId="595894687" sldId="295"/>
            <ac:spMk id="2" creationId="{D62E7BC0-AA4F-8564-A99E-F4E657430713}"/>
          </ac:spMkLst>
        </pc:spChg>
        <pc:spChg chg="del mod ord">
          <ac:chgData name="Prasanth Vanama" userId="ef967b9d5534b740" providerId="LiveId" clId="{8A4380DB-C1F7-47F2-8BFC-870CD163E11A}" dt="2023-02-17T09:50:09.947" v="877" actId="700"/>
          <ac:spMkLst>
            <pc:docMk/>
            <pc:sldMk cId="595894687" sldId="295"/>
            <ac:spMk id="3" creationId="{ADA67672-78E6-5DF6-37FD-1202302FCEF9}"/>
          </ac:spMkLst>
        </pc:spChg>
        <pc:spChg chg="del">
          <ac:chgData name="Prasanth Vanama" userId="ef967b9d5534b740" providerId="LiveId" clId="{8A4380DB-C1F7-47F2-8BFC-870CD163E11A}" dt="2023-02-17T09:49:48.951" v="876" actId="21"/>
          <ac:spMkLst>
            <pc:docMk/>
            <pc:sldMk cId="595894687" sldId="295"/>
            <ac:spMk id="4" creationId="{C06F306A-7A4F-A930-8FDA-9D8F718D9069}"/>
          </ac:spMkLst>
        </pc:spChg>
        <pc:spChg chg="add del mod ord">
          <ac:chgData name="Prasanth Vanama" userId="ef967b9d5534b740" providerId="LiveId" clId="{8A4380DB-C1F7-47F2-8BFC-870CD163E11A}" dt="2023-02-17T10:14:25.248" v="1209" actId="207"/>
          <ac:spMkLst>
            <pc:docMk/>
            <pc:sldMk cId="595894687" sldId="295"/>
            <ac:spMk id="5" creationId="{19915FAF-CAD0-B18A-2702-4EED927130FD}"/>
          </ac:spMkLst>
        </pc:spChg>
        <pc:spChg chg="add del mod ord">
          <ac:chgData name="Prasanth Vanama" userId="ef967b9d5534b740" providerId="LiveId" clId="{8A4380DB-C1F7-47F2-8BFC-870CD163E11A}" dt="2023-02-17T09:50:23.109" v="878" actId="21"/>
          <ac:spMkLst>
            <pc:docMk/>
            <pc:sldMk cId="595894687" sldId="295"/>
            <ac:spMk id="6" creationId="{5A18FE41-AC20-7AD8-DFEE-6B46162FF662}"/>
          </ac:spMkLst>
        </pc:spChg>
        <pc:spChg chg="add mod ord">
          <ac:chgData name="Prasanth Vanama" userId="ef967b9d5534b740" providerId="LiveId" clId="{8A4380DB-C1F7-47F2-8BFC-870CD163E11A}" dt="2023-02-17T14:00:59.089" v="2835" actId="20577"/>
          <ac:spMkLst>
            <pc:docMk/>
            <pc:sldMk cId="595894687" sldId="295"/>
            <ac:spMk id="7" creationId="{7E1D1453-59B7-0E18-DA3B-C9047D070067}"/>
          </ac:spMkLst>
        </pc:spChg>
      </pc:sldChg>
      <pc:sldChg chg="addSp delSp modSp new mod">
        <pc:chgData name="Prasanth Vanama" userId="ef967b9d5534b740" providerId="LiveId" clId="{8A4380DB-C1F7-47F2-8BFC-870CD163E11A}" dt="2023-02-17T10:57:33.565" v="1622" actId="2711"/>
        <pc:sldMkLst>
          <pc:docMk/>
          <pc:sldMk cId="2921484651" sldId="296"/>
        </pc:sldMkLst>
        <pc:spChg chg="del">
          <ac:chgData name="Prasanth Vanama" userId="ef967b9d5534b740" providerId="LiveId" clId="{8A4380DB-C1F7-47F2-8BFC-870CD163E11A}" dt="2023-02-17T09:54:04.366" v="931" actId="21"/>
          <ac:spMkLst>
            <pc:docMk/>
            <pc:sldMk cId="2921484651" sldId="296"/>
            <ac:spMk id="2" creationId="{E6DE3547-4259-D492-5A57-B4B22368B4C2}"/>
          </ac:spMkLst>
        </pc:spChg>
        <pc:spChg chg="del mod">
          <ac:chgData name="Prasanth Vanama" userId="ef967b9d5534b740" providerId="LiveId" clId="{8A4380DB-C1F7-47F2-8BFC-870CD163E11A}" dt="2023-02-17T09:54:54.172" v="941"/>
          <ac:spMkLst>
            <pc:docMk/>
            <pc:sldMk cId="2921484651" sldId="296"/>
            <ac:spMk id="3" creationId="{521192BA-F9D0-A60E-6299-9A49A314F51C}"/>
          </ac:spMkLst>
        </pc:spChg>
        <pc:spChg chg="del">
          <ac:chgData name="Prasanth Vanama" userId="ef967b9d5534b740" providerId="LiveId" clId="{8A4380DB-C1F7-47F2-8BFC-870CD163E11A}" dt="2023-02-17T09:54:08.213" v="932" actId="21"/>
          <ac:spMkLst>
            <pc:docMk/>
            <pc:sldMk cId="2921484651" sldId="296"/>
            <ac:spMk id="4" creationId="{940E12AD-40A6-D020-2AC5-AD859B1BCD24}"/>
          </ac:spMkLst>
        </pc:spChg>
        <pc:spChg chg="del">
          <ac:chgData name="Prasanth Vanama" userId="ef967b9d5534b740" providerId="LiveId" clId="{8A4380DB-C1F7-47F2-8BFC-870CD163E11A}" dt="2023-02-17T09:54:13.643" v="933" actId="21"/>
          <ac:spMkLst>
            <pc:docMk/>
            <pc:sldMk cId="2921484651" sldId="296"/>
            <ac:spMk id="5" creationId="{A25F5F2D-1EBA-9195-DBBF-817883FF3339}"/>
          </ac:spMkLst>
        </pc:spChg>
        <pc:spChg chg="add mod">
          <ac:chgData name="Prasanth Vanama" userId="ef967b9d5534b740" providerId="LiveId" clId="{8A4380DB-C1F7-47F2-8BFC-870CD163E11A}" dt="2023-02-17T10:57:33.565" v="1622" actId="2711"/>
          <ac:spMkLst>
            <pc:docMk/>
            <pc:sldMk cId="2921484651" sldId="296"/>
            <ac:spMk id="6" creationId="{19B12568-9446-5B06-C2BD-B0F13A2FC91F}"/>
          </ac:spMkLst>
        </pc:spChg>
      </pc:sldChg>
      <pc:sldChg chg="modSp new mod">
        <pc:chgData name="Prasanth Vanama" userId="ef967b9d5534b740" providerId="LiveId" clId="{8A4380DB-C1F7-47F2-8BFC-870CD163E11A}" dt="2023-02-17T12:00:04.468" v="2346" actId="14100"/>
        <pc:sldMkLst>
          <pc:docMk/>
          <pc:sldMk cId="646193607" sldId="297"/>
        </pc:sldMkLst>
        <pc:spChg chg="mod">
          <ac:chgData name="Prasanth Vanama" userId="ef967b9d5534b740" providerId="LiveId" clId="{8A4380DB-C1F7-47F2-8BFC-870CD163E11A}" dt="2023-02-17T12:00:04.468" v="2346" actId="14100"/>
          <ac:spMkLst>
            <pc:docMk/>
            <pc:sldMk cId="646193607" sldId="297"/>
            <ac:spMk id="2" creationId="{4A2C38A4-D19C-776A-5090-CEB101BCB363}"/>
          </ac:spMkLst>
        </pc:spChg>
        <pc:spChg chg="mod">
          <ac:chgData name="Prasanth Vanama" userId="ef967b9d5534b740" providerId="LiveId" clId="{8A4380DB-C1F7-47F2-8BFC-870CD163E11A}" dt="2023-02-17T11:21:52.139" v="1875" actId="33524"/>
          <ac:spMkLst>
            <pc:docMk/>
            <pc:sldMk cId="646193607" sldId="297"/>
            <ac:spMk id="3" creationId="{A794BE41-86E1-D5F7-FC2E-94E875A8FD15}"/>
          </ac:spMkLst>
        </pc:spChg>
      </pc:sldChg>
      <pc:sldChg chg="modSp new mod">
        <pc:chgData name="Prasanth Vanama" userId="ef967b9d5534b740" providerId="LiveId" clId="{8A4380DB-C1F7-47F2-8BFC-870CD163E11A}" dt="2023-02-17T11:59:59.863" v="2345" actId="14100"/>
        <pc:sldMkLst>
          <pc:docMk/>
          <pc:sldMk cId="1333655373" sldId="298"/>
        </pc:sldMkLst>
        <pc:spChg chg="mod">
          <ac:chgData name="Prasanth Vanama" userId="ef967b9d5534b740" providerId="LiveId" clId="{8A4380DB-C1F7-47F2-8BFC-870CD163E11A}" dt="2023-02-17T11:59:59.863" v="2345" actId="14100"/>
          <ac:spMkLst>
            <pc:docMk/>
            <pc:sldMk cId="1333655373" sldId="298"/>
            <ac:spMk id="2" creationId="{4635DB00-6B98-6D09-A83D-ABC70CA20607}"/>
          </ac:spMkLst>
        </pc:spChg>
        <pc:spChg chg="mod">
          <ac:chgData name="Prasanth Vanama" userId="ef967b9d5534b740" providerId="LiveId" clId="{8A4380DB-C1F7-47F2-8BFC-870CD163E11A}" dt="2023-02-17T11:30:30.229" v="1962" actId="1076"/>
          <ac:spMkLst>
            <pc:docMk/>
            <pc:sldMk cId="1333655373" sldId="298"/>
            <ac:spMk id="3" creationId="{695BA308-9238-4AC5-EF45-FAC92C7CD011}"/>
          </ac:spMkLst>
        </pc:spChg>
      </pc:sldChg>
      <pc:sldChg chg="modSp new mod">
        <pc:chgData name="Prasanth Vanama" userId="ef967b9d5534b740" providerId="LiveId" clId="{8A4380DB-C1F7-47F2-8BFC-870CD163E11A}" dt="2023-02-17T11:59:55.457" v="2344" actId="14100"/>
        <pc:sldMkLst>
          <pc:docMk/>
          <pc:sldMk cId="1461777062" sldId="299"/>
        </pc:sldMkLst>
        <pc:spChg chg="mod">
          <ac:chgData name="Prasanth Vanama" userId="ef967b9d5534b740" providerId="LiveId" clId="{8A4380DB-C1F7-47F2-8BFC-870CD163E11A}" dt="2023-02-17T11:59:55.457" v="2344" actId="14100"/>
          <ac:spMkLst>
            <pc:docMk/>
            <pc:sldMk cId="1461777062" sldId="299"/>
            <ac:spMk id="2" creationId="{AFB0DD9A-E205-C896-746F-C3FA845E76B3}"/>
          </ac:spMkLst>
        </pc:spChg>
        <pc:spChg chg="mod">
          <ac:chgData name="Prasanth Vanama" userId="ef967b9d5534b740" providerId="LiveId" clId="{8A4380DB-C1F7-47F2-8BFC-870CD163E11A}" dt="2023-02-17T11:38:34.355" v="2078" actId="207"/>
          <ac:spMkLst>
            <pc:docMk/>
            <pc:sldMk cId="1461777062" sldId="299"/>
            <ac:spMk id="3" creationId="{C031F70A-C319-0220-FACE-C679653414C3}"/>
          </ac:spMkLst>
        </pc:spChg>
      </pc:sldChg>
      <pc:sldChg chg="modSp new mod">
        <pc:chgData name="Prasanth Vanama" userId="ef967b9d5534b740" providerId="LiveId" clId="{8A4380DB-C1F7-47F2-8BFC-870CD163E11A}" dt="2023-02-17T11:59:47.103" v="2343" actId="14100"/>
        <pc:sldMkLst>
          <pc:docMk/>
          <pc:sldMk cId="3647866412" sldId="300"/>
        </pc:sldMkLst>
        <pc:spChg chg="mod">
          <ac:chgData name="Prasanth Vanama" userId="ef967b9d5534b740" providerId="LiveId" clId="{8A4380DB-C1F7-47F2-8BFC-870CD163E11A}" dt="2023-02-17T11:59:47.103" v="2343" actId="14100"/>
          <ac:spMkLst>
            <pc:docMk/>
            <pc:sldMk cId="3647866412" sldId="300"/>
            <ac:spMk id="2" creationId="{AC8ADF34-8357-D0D0-6AF4-D504E0C90FC8}"/>
          </ac:spMkLst>
        </pc:spChg>
        <pc:spChg chg="mod">
          <ac:chgData name="Prasanth Vanama" userId="ef967b9d5534b740" providerId="LiveId" clId="{8A4380DB-C1F7-47F2-8BFC-870CD163E11A}" dt="2023-02-17T11:44:09.352" v="2097" actId="27107"/>
          <ac:spMkLst>
            <pc:docMk/>
            <pc:sldMk cId="3647866412" sldId="300"/>
            <ac:spMk id="3" creationId="{7379C3E4-92C3-D461-C379-0115ACBEFD7B}"/>
          </ac:spMkLst>
        </pc:spChg>
      </pc:sldChg>
      <pc:sldChg chg="addSp delSp modSp new mod ord setBg modClrScheme chgLayout">
        <pc:chgData name="Prasanth Vanama" userId="ef967b9d5534b740" providerId="LiveId" clId="{8A4380DB-C1F7-47F2-8BFC-870CD163E11A}" dt="2023-02-17T12:26:16.903" v="2667"/>
        <pc:sldMkLst>
          <pc:docMk/>
          <pc:sldMk cId="4034637818" sldId="301"/>
        </pc:sldMkLst>
        <pc:spChg chg="del mod ord">
          <ac:chgData name="Prasanth Vanama" userId="ef967b9d5534b740" providerId="LiveId" clId="{8A4380DB-C1F7-47F2-8BFC-870CD163E11A}" dt="2023-02-17T12:16:19.551" v="2436" actId="700"/>
          <ac:spMkLst>
            <pc:docMk/>
            <pc:sldMk cId="4034637818" sldId="301"/>
            <ac:spMk id="2" creationId="{68CD4076-31CF-CCF3-BA2D-47A3E8091250}"/>
          </ac:spMkLst>
        </pc:spChg>
        <pc:spChg chg="del mod ord">
          <ac:chgData name="Prasanth Vanama" userId="ef967b9d5534b740" providerId="LiveId" clId="{8A4380DB-C1F7-47F2-8BFC-870CD163E11A}" dt="2023-02-17T12:16:19.551" v="2436" actId="700"/>
          <ac:spMkLst>
            <pc:docMk/>
            <pc:sldMk cId="4034637818" sldId="301"/>
            <ac:spMk id="3" creationId="{C88C8536-D50C-3CBB-D738-4B3AE352EB0F}"/>
          </ac:spMkLst>
        </pc:spChg>
        <pc:spChg chg="add del mod ord">
          <ac:chgData name="Prasanth Vanama" userId="ef967b9d5534b740" providerId="LiveId" clId="{8A4380DB-C1F7-47F2-8BFC-870CD163E11A}" dt="2023-02-17T12:16:27.794" v="2437" actId="21"/>
          <ac:spMkLst>
            <pc:docMk/>
            <pc:sldMk cId="4034637818" sldId="301"/>
            <ac:spMk id="4" creationId="{A7DDABD2-7378-3725-6AAD-3E8CD807A778}"/>
          </ac:spMkLst>
        </pc:spChg>
        <pc:spChg chg="add del mod ord">
          <ac:chgData name="Prasanth Vanama" userId="ef967b9d5534b740" providerId="LiveId" clId="{8A4380DB-C1F7-47F2-8BFC-870CD163E11A}" dt="2023-02-17T12:17:26.425" v="2441" actId="931"/>
          <ac:spMkLst>
            <pc:docMk/>
            <pc:sldMk cId="4034637818" sldId="301"/>
            <ac:spMk id="5" creationId="{7FDAD7F0-13B7-2856-BE24-20633F553EB1}"/>
          </ac:spMkLst>
        </pc:spChg>
        <pc:spChg chg="add del mod">
          <ac:chgData name="Prasanth Vanama" userId="ef967b9d5534b740" providerId="LiveId" clId="{8A4380DB-C1F7-47F2-8BFC-870CD163E11A}" dt="2023-02-17T12:18:43.045" v="2447" actId="931"/>
          <ac:spMkLst>
            <pc:docMk/>
            <pc:sldMk cId="4034637818" sldId="301"/>
            <ac:spMk id="9" creationId="{F97ADC46-07A5-CDD9-2E40-54FEF1CC49D7}"/>
          </ac:spMkLst>
        </pc:spChg>
        <pc:spChg chg="add del mod">
          <ac:chgData name="Prasanth Vanama" userId="ef967b9d5534b740" providerId="LiveId" clId="{8A4380DB-C1F7-47F2-8BFC-870CD163E11A}" dt="2023-02-17T12:21:26.686" v="2465"/>
          <ac:spMkLst>
            <pc:docMk/>
            <pc:sldMk cId="4034637818" sldId="301"/>
            <ac:spMk id="13" creationId="{C901957A-1BD1-4B97-B721-581828DBDA6F}"/>
          </ac:spMkLst>
        </pc:spChg>
        <pc:spChg chg="add del mod">
          <ac:chgData name="Prasanth Vanama" userId="ef967b9d5534b740" providerId="LiveId" clId="{8A4380DB-C1F7-47F2-8BFC-870CD163E11A}" dt="2023-02-17T12:18:56.364" v="2451" actId="21"/>
          <ac:spMkLst>
            <pc:docMk/>
            <pc:sldMk cId="4034637818" sldId="301"/>
            <ac:spMk id="16" creationId="{39100C49-A0DC-0E2A-B372-2CB1278CACDE}"/>
          </ac:spMkLst>
        </pc:spChg>
        <pc:spChg chg="add del mod">
          <ac:chgData name="Prasanth Vanama" userId="ef967b9d5534b740" providerId="LiveId" clId="{8A4380DB-C1F7-47F2-8BFC-870CD163E11A}" dt="2023-02-17T12:19:50.318" v="2459" actId="21"/>
          <ac:spMkLst>
            <pc:docMk/>
            <pc:sldMk cId="4034637818" sldId="301"/>
            <ac:spMk id="18" creationId="{23BCBF45-4A57-5C01-3A21-80C7DBC13DF0}"/>
          </ac:spMkLst>
        </pc:spChg>
        <pc:spChg chg="add del mod">
          <ac:chgData name="Prasanth Vanama" userId="ef967b9d5534b740" providerId="LiveId" clId="{8A4380DB-C1F7-47F2-8BFC-870CD163E11A}" dt="2023-02-17T12:19:05.771" v="2453" actId="21"/>
          <ac:spMkLst>
            <pc:docMk/>
            <pc:sldMk cId="4034637818" sldId="301"/>
            <ac:spMk id="20" creationId="{1B13C7AF-EAB2-611E-71A9-2334355A0C8C}"/>
          </ac:spMkLst>
        </pc:spChg>
        <pc:picChg chg="add del mod">
          <ac:chgData name="Prasanth Vanama" userId="ef967b9d5534b740" providerId="LiveId" clId="{8A4380DB-C1F7-47F2-8BFC-870CD163E11A}" dt="2023-02-17T12:18:16.326" v="2443" actId="21"/>
          <ac:picMkLst>
            <pc:docMk/>
            <pc:sldMk cId="4034637818" sldId="301"/>
            <ac:picMk id="7" creationId="{7B4CDA4B-7A65-D5CC-9D36-F242F5C92418}"/>
          </ac:picMkLst>
        </pc:picChg>
        <pc:picChg chg="add del mod">
          <ac:chgData name="Prasanth Vanama" userId="ef967b9d5534b740" providerId="LiveId" clId="{8A4380DB-C1F7-47F2-8BFC-870CD163E11A}" dt="2023-02-17T12:21:13.553" v="2461" actId="478"/>
          <ac:picMkLst>
            <pc:docMk/>
            <pc:sldMk cId="4034637818" sldId="301"/>
            <ac:picMk id="11" creationId="{A8C991F6-4562-7415-CD3B-E97416DBEEC3}"/>
          </ac:picMkLst>
        </pc:picChg>
        <pc:picChg chg="add mod">
          <ac:chgData name="Prasanth Vanama" userId="ef967b9d5534b740" providerId="LiveId" clId="{8A4380DB-C1F7-47F2-8BFC-870CD163E11A}" dt="2023-02-17T12:26:16.903" v="2667"/>
          <ac:picMkLst>
            <pc:docMk/>
            <pc:sldMk cId="4034637818" sldId="301"/>
            <ac:picMk id="1026" creationId="{B2A93EDE-E1C9-CAA5-2A57-D0B966CA6146}"/>
          </ac:picMkLst>
        </pc:picChg>
      </pc:sldChg>
      <pc:sldMasterChg chg="setBg modSldLayout">
        <pc:chgData name="Prasanth Vanama" userId="ef967b9d5534b740" providerId="LiveId" clId="{8A4380DB-C1F7-47F2-8BFC-870CD163E11A}" dt="2023-02-17T12:25:45.104" v="2576"/>
        <pc:sldMasterMkLst>
          <pc:docMk/>
          <pc:sldMasterMk cId="154833434" sldId="2147483650"/>
        </pc:sldMasterMkLst>
        <pc:sldLayoutChg chg="setBg">
          <pc:chgData name="Prasanth Vanama" userId="ef967b9d5534b740" providerId="LiveId" clId="{8A4380DB-C1F7-47F2-8BFC-870CD163E11A}" dt="2023-02-17T12:25:45.104" v="2576"/>
          <pc:sldLayoutMkLst>
            <pc:docMk/>
            <pc:sldMasterMk cId="154833434" sldId="2147483650"/>
            <pc:sldLayoutMk cId="2631799807" sldId="2147483651"/>
          </pc:sldLayoutMkLst>
        </pc:sldLayoutChg>
        <pc:sldLayoutChg chg="setBg">
          <pc:chgData name="Prasanth Vanama" userId="ef967b9d5534b740" providerId="LiveId" clId="{8A4380DB-C1F7-47F2-8BFC-870CD163E11A}" dt="2023-02-17T12:25:45.104" v="2576"/>
          <pc:sldLayoutMkLst>
            <pc:docMk/>
            <pc:sldMasterMk cId="154833434" sldId="2147483650"/>
            <pc:sldLayoutMk cId="772183257" sldId="2147483652"/>
          </pc:sldLayoutMkLst>
        </pc:sldLayoutChg>
        <pc:sldLayoutChg chg="setBg">
          <pc:chgData name="Prasanth Vanama" userId="ef967b9d5534b740" providerId="LiveId" clId="{8A4380DB-C1F7-47F2-8BFC-870CD163E11A}" dt="2023-02-17T12:25:45.104" v="2576"/>
          <pc:sldLayoutMkLst>
            <pc:docMk/>
            <pc:sldMasterMk cId="154833434" sldId="2147483650"/>
            <pc:sldLayoutMk cId="1681789449" sldId="2147483653"/>
          </pc:sldLayoutMkLst>
        </pc:sldLayoutChg>
        <pc:sldLayoutChg chg="setBg">
          <pc:chgData name="Prasanth Vanama" userId="ef967b9d5534b740" providerId="LiveId" clId="{8A4380DB-C1F7-47F2-8BFC-870CD163E11A}" dt="2023-02-17T12:25:45.104" v="2576"/>
          <pc:sldLayoutMkLst>
            <pc:docMk/>
            <pc:sldMasterMk cId="154833434" sldId="2147483650"/>
            <pc:sldLayoutMk cId="4250832128" sldId="2147483654"/>
          </pc:sldLayoutMkLst>
        </pc:sldLayoutChg>
        <pc:sldLayoutChg chg="setBg">
          <pc:chgData name="Prasanth Vanama" userId="ef967b9d5534b740" providerId="LiveId" clId="{8A4380DB-C1F7-47F2-8BFC-870CD163E11A}" dt="2023-02-17T12:25:45.104" v="2576"/>
          <pc:sldLayoutMkLst>
            <pc:docMk/>
            <pc:sldMasterMk cId="154833434" sldId="2147483650"/>
            <pc:sldLayoutMk cId="3871031321" sldId="2147483655"/>
          </pc:sldLayoutMkLst>
        </pc:sldLayoutChg>
        <pc:sldLayoutChg chg="setBg">
          <pc:chgData name="Prasanth Vanama" userId="ef967b9d5534b740" providerId="LiveId" clId="{8A4380DB-C1F7-47F2-8BFC-870CD163E11A}" dt="2023-02-17T12:25:45.104" v="2576"/>
          <pc:sldLayoutMkLst>
            <pc:docMk/>
            <pc:sldMasterMk cId="154833434" sldId="2147483650"/>
            <pc:sldLayoutMk cId="2071868441" sldId="2147483656"/>
          </pc:sldLayoutMkLst>
        </pc:sldLayoutChg>
        <pc:sldLayoutChg chg="setBg">
          <pc:chgData name="Prasanth Vanama" userId="ef967b9d5534b740" providerId="LiveId" clId="{8A4380DB-C1F7-47F2-8BFC-870CD163E11A}" dt="2023-02-17T12:25:45.104" v="2576"/>
          <pc:sldLayoutMkLst>
            <pc:docMk/>
            <pc:sldMasterMk cId="154833434" sldId="2147483650"/>
            <pc:sldLayoutMk cId="1581182869" sldId="2147483657"/>
          </pc:sldLayoutMkLst>
        </pc:sldLayoutChg>
        <pc:sldLayoutChg chg="setBg">
          <pc:chgData name="Prasanth Vanama" userId="ef967b9d5534b740" providerId="LiveId" clId="{8A4380DB-C1F7-47F2-8BFC-870CD163E11A}" dt="2023-02-17T12:25:45.104" v="2576"/>
          <pc:sldLayoutMkLst>
            <pc:docMk/>
            <pc:sldMasterMk cId="154833434" sldId="2147483650"/>
            <pc:sldLayoutMk cId="2745005521" sldId="2147483658"/>
          </pc:sldLayoutMkLst>
        </pc:sldLayoutChg>
        <pc:sldLayoutChg chg="setBg">
          <pc:chgData name="Prasanth Vanama" userId="ef967b9d5534b740" providerId="LiveId" clId="{8A4380DB-C1F7-47F2-8BFC-870CD163E11A}" dt="2023-02-17T12:25:45.104" v="2576"/>
          <pc:sldLayoutMkLst>
            <pc:docMk/>
            <pc:sldMasterMk cId="154833434" sldId="2147483650"/>
            <pc:sldLayoutMk cId="2234670087" sldId="2147483659"/>
          </pc:sldLayoutMkLst>
        </pc:sldLayoutChg>
        <pc:sldLayoutChg chg="setBg">
          <pc:chgData name="Prasanth Vanama" userId="ef967b9d5534b740" providerId="LiveId" clId="{8A4380DB-C1F7-47F2-8BFC-870CD163E11A}" dt="2023-02-17T12:25:45.104" v="2576"/>
          <pc:sldLayoutMkLst>
            <pc:docMk/>
            <pc:sldMasterMk cId="154833434" sldId="2147483650"/>
            <pc:sldLayoutMk cId="2333964501" sldId="2147483663"/>
          </pc:sldLayoutMkLst>
        </pc:sldLayoutChg>
        <pc:sldLayoutChg chg="setBg">
          <pc:chgData name="Prasanth Vanama" userId="ef967b9d5534b740" providerId="LiveId" clId="{8A4380DB-C1F7-47F2-8BFC-870CD163E11A}" dt="2023-02-17T12:25:45.104" v="2576"/>
          <pc:sldLayoutMkLst>
            <pc:docMk/>
            <pc:sldMasterMk cId="154833434" sldId="2147483650"/>
            <pc:sldLayoutMk cId="220804285" sldId="2147483664"/>
          </pc:sldLayoutMkLst>
        </pc:sldLayoutChg>
        <pc:sldLayoutChg chg="setBg">
          <pc:chgData name="Prasanth Vanama" userId="ef967b9d5534b740" providerId="LiveId" clId="{8A4380DB-C1F7-47F2-8BFC-870CD163E11A}" dt="2023-02-17T12:25:45.104" v="2576"/>
          <pc:sldLayoutMkLst>
            <pc:docMk/>
            <pc:sldMasterMk cId="154833434" sldId="2147483650"/>
            <pc:sldLayoutMk cId="74571298" sldId="2147483667"/>
          </pc:sldLayoutMkLst>
        </pc:sldLayoutChg>
        <pc:sldLayoutChg chg="setBg">
          <pc:chgData name="Prasanth Vanama" userId="ef967b9d5534b740" providerId="LiveId" clId="{8A4380DB-C1F7-47F2-8BFC-870CD163E11A}" dt="2023-02-17T12:25:45.104" v="2576"/>
          <pc:sldLayoutMkLst>
            <pc:docMk/>
            <pc:sldMasterMk cId="154833434" sldId="2147483650"/>
            <pc:sldLayoutMk cId="552850918" sldId="2147483668"/>
          </pc:sldLayoutMkLst>
        </pc:sldLayoutChg>
        <pc:sldLayoutChg chg="setBg">
          <pc:chgData name="Prasanth Vanama" userId="ef967b9d5534b740" providerId="LiveId" clId="{8A4380DB-C1F7-47F2-8BFC-870CD163E11A}" dt="2023-02-17T12:25:45.104" v="2576"/>
          <pc:sldLayoutMkLst>
            <pc:docMk/>
            <pc:sldMasterMk cId="154833434" sldId="2147483650"/>
            <pc:sldLayoutMk cId="2586653762" sldId="2147483669"/>
          </pc:sldLayoutMkLst>
        </pc:sldLayoutChg>
        <pc:sldLayoutChg chg="setBg">
          <pc:chgData name="Prasanth Vanama" userId="ef967b9d5534b740" providerId="LiveId" clId="{8A4380DB-C1F7-47F2-8BFC-870CD163E11A}" dt="2023-02-17T12:25:45.104" v="2576"/>
          <pc:sldLayoutMkLst>
            <pc:docMk/>
            <pc:sldMasterMk cId="154833434" sldId="2147483650"/>
            <pc:sldLayoutMk cId="872516218" sldId="2147483670"/>
          </pc:sldLayoutMkLst>
        </pc:sldLayoutChg>
        <pc:sldLayoutChg chg="setBg">
          <pc:chgData name="Prasanth Vanama" userId="ef967b9d5534b740" providerId="LiveId" clId="{8A4380DB-C1F7-47F2-8BFC-870CD163E11A}" dt="2023-02-17T12:25:45.104" v="2576"/>
          <pc:sldLayoutMkLst>
            <pc:docMk/>
            <pc:sldMasterMk cId="154833434" sldId="2147483650"/>
            <pc:sldLayoutMk cId="185033570" sldId="2147483671"/>
          </pc:sldLayoutMkLst>
        </pc:sldLayoutChg>
        <pc:sldLayoutChg chg="setBg">
          <pc:chgData name="Prasanth Vanama" userId="ef967b9d5534b740" providerId="LiveId" clId="{8A4380DB-C1F7-47F2-8BFC-870CD163E11A}" dt="2023-02-17T12:25:45.104" v="2576"/>
          <pc:sldLayoutMkLst>
            <pc:docMk/>
            <pc:sldMasterMk cId="154833434" sldId="2147483650"/>
            <pc:sldLayoutMk cId="1900709137" sldId="2147483673"/>
          </pc:sldLayoutMkLst>
        </pc:sldLayoutChg>
        <pc:sldLayoutChg chg="setBg">
          <pc:chgData name="Prasanth Vanama" userId="ef967b9d5534b740" providerId="LiveId" clId="{8A4380DB-C1F7-47F2-8BFC-870CD163E11A}" dt="2023-02-17T12:25:45.104" v="2576"/>
          <pc:sldLayoutMkLst>
            <pc:docMk/>
            <pc:sldMasterMk cId="154833434" sldId="2147483650"/>
            <pc:sldLayoutMk cId="1268954110" sldId="2147483674"/>
          </pc:sldLayoutMkLst>
        </pc:sldLayoutChg>
        <pc:sldLayoutChg chg="setBg">
          <pc:chgData name="Prasanth Vanama" userId="ef967b9d5534b740" providerId="LiveId" clId="{8A4380DB-C1F7-47F2-8BFC-870CD163E11A}" dt="2023-02-17T12:25:45.104" v="2576"/>
          <pc:sldLayoutMkLst>
            <pc:docMk/>
            <pc:sldMasterMk cId="154833434" sldId="2147483650"/>
            <pc:sldLayoutMk cId="4248485793" sldId="2147483675"/>
          </pc:sldLayoutMkLst>
        </pc:sldLayoutChg>
        <pc:sldLayoutChg chg="setBg">
          <pc:chgData name="Prasanth Vanama" userId="ef967b9d5534b740" providerId="LiveId" clId="{8A4380DB-C1F7-47F2-8BFC-870CD163E11A}" dt="2023-02-17T12:25:45.104" v="2576"/>
          <pc:sldLayoutMkLst>
            <pc:docMk/>
            <pc:sldMasterMk cId="154833434" sldId="2147483650"/>
            <pc:sldLayoutMk cId="2372898826"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075688"/>
            <a:ext cx="5385816" cy="1892808"/>
          </a:xfrm>
        </p:spPr>
        <p:txBody>
          <a:bodyPr/>
          <a:lstStyle/>
          <a:p>
            <a:br>
              <a:rPr lang="en-US" sz="4000" dirty="0"/>
            </a:br>
            <a:r>
              <a:rPr lang="en-US" sz="4000" dirty="0">
                <a:solidFill>
                  <a:schemeClr val="bg1">
                    <a:lumMod val="50000"/>
                  </a:schemeClr>
                </a:solidFill>
              </a:rPr>
              <a:t>RANDOM FOREST</a:t>
            </a:r>
            <a:br>
              <a:rPr lang="en-US" dirty="0">
                <a:solidFill>
                  <a:schemeClr val="bg1">
                    <a:lumMod val="50000"/>
                  </a:schemeClr>
                </a:solidFill>
              </a:rPr>
            </a:br>
            <a:r>
              <a:rPr lang="en-US" sz="3600" dirty="0">
                <a:solidFill>
                  <a:schemeClr val="bg1">
                    <a:lumMod val="50000"/>
                  </a:schemeClr>
                </a:solidFill>
              </a:rPr>
              <a:t>REGRESSION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65576"/>
            <a:ext cx="3493008" cy="897196"/>
          </a:xfrm>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38A4-D19C-776A-5090-CEB101BCB363}"/>
              </a:ext>
            </a:extLst>
          </p:cNvPr>
          <p:cNvSpPr>
            <a:spLocks noGrp="1"/>
          </p:cNvSpPr>
          <p:nvPr>
            <p:ph type="title"/>
          </p:nvPr>
        </p:nvSpPr>
        <p:spPr>
          <a:xfrm>
            <a:off x="402336" y="237744"/>
            <a:ext cx="11558016" cy="630936"/>
          </a:xfrm>
        </p:spPr>
        <p:txBody>
          <a:bodyPr/>
          <a:lstStyle/>
          <a:p>
            <a:r>
              <a:rPr lang="en-IN" sz="2400" b="0" cap="none" dirty="0">
                <a:solidFill>
                  <a:schemeClr val="accent6">
                    <a:lumMod val="40000"/>
                    <a:lumOff val="60000"/>
                  </a:schemeClr>
                </a:solidFill>
              </a:rPr>
              <a:t>Why Random forest instead of decision tree ?</a:t>
            </a:r>
          </a:p>
        </p:txBody>
      </p:sp>
      <p:sp>
        <p:nvSpPr>
          <p:cNvPr id="3" name="Content Placeholder 2">
            <a:extLst>
              <a:ext uri="{FF2B5EF4-FFF2-40B4-BE49-F238E27FC236}">
                <a16:creationId xmlns:a16="http://schemas.microsoft.com/office/drawing/2014/main" id="{A794BE41-86E1-D5F7-FC2E-94E875A8FD15}"/>
              </a:ext>
            </a:extLst>
          </p:cNvPr>
          <p:cNvSpPr>
            <a:spLocks noGrp="1"/>
          </p:cNvSpPr>
          <p:nvPr>
            <p:ph idx="1"/>
          </p:nvPr>
        </p:nvSpPr>
        <p:spPr>
          <a:xfrm>
            <a:off x="402336" y="868680"/>
            <a:ext cx="11558016" cy="5751576"/>
          </a:xfrm>
        </p:spPr>
        <p:txBody>
          <a:bodyPr/>
          <a:lstStyle/>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Bias-Variance Tradeoff: Decision trees have high variance, which means they can overfit the training data, leading to poor performance on new data. Random Forest Regression uses an ensemble of decision trees to reduce the variance and improve generalization performance.</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Model Flexibility: Decision trees are highly flexible models that can capture complex relationships between features and the target variable. However, they can be prone to overfitting and can have high variance. Random Forest Regression can provide similar flexibility while reducing the variance and improving generalization performance.</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Speed and Scalability: Decision trees are relatively fast to train and can handle large data sets. However, Random Forest Regression can be slower to train due to the need to fit multiple decision trees but can still be scalable with parallel computing.</a:t>
            </a:r>
          </a:p>
          <a:p>
            <a:pPr marL="285750" indent="-285750">
              <a:buFont typeface="Wingdings" panose="05000000000000000000" pitchFamily="2" charset="2"/>
              <a:buChar char="Ø"/>
            </a:pPr>
            <a:r>
              <a:rPr lang="en-US" sz="1800" b="0" i="0" dirty="0">
                <a:solidFill>
                  <a:schemeClr val="tx1">
                    <a:lumMod val="95000"/>
                    <a:lumOff val="5000"/>
                  </a:schemeClr>
                </a:solidFill>
                <a:effectLst/>
                <a:latin typeface="Söhne"/>
              </a:rPr>
              <a:t>Feature Importance: Random Forest Regression provides a measure of feature importance, which can be used for feature selection and understanding the most important features in predicting the target variable. Decision trees can also provide feature importance, but the measure may not be as robust as in Random Forest Regression.</a:t>
            </a:r>
          </a:p>
          <a:p>
            <a:pPr marL="285750" indent="-285750" algn="l">
              <a:buFont typeface="Wingdings" panose="05000000000000000000" pitchFamily="2" charset="2"/>
              <a:buChar char="Ø"/>
            </a:pPr>
            <a:endParaRPr lang="en-US" sz="1800" b="0" i="0" dirty="0">
              <a:solidFill>
                <a:schemeClr val="tx1">
                  <a:lumMod val="95000"/>
                  <a:lumOff val="5000"/>
                </a:schemeClr>
              </a:solidFill>
              <a:effectLst/>
              <a:latin typeface="Söhne"/>
            </a:endParaRPr>
          </a:p>
          <a:p>
            <a:pPr marL="285750" indent="-285750">
              <a:buFont typeface="Wingdings" panose="05000000000000000000" pitchFamily="2" charset="2"/>
              <a:buChar char="Ø"/>
            </a:pPr>
            <a:endParaRPr lang="en-IN" sz="1800" dirty="0">
              <a:solidFill>
                <a:schemeClr val="tx1">
                  <a:lumMod val="95000"/>
                  <a:lumOff val="5000"/>
                </a:schemeClr>
              </a:solidFill>
            </a:endParaRPr>
          </a:p>
        </p:txBody>
      </p:sp>
    </p:spTree>
    <p:extLst>
      <p:ext uri="{BB962C8B-B14F-4D97-AF65-F5344CB8AC3E}">
        <p14:creationId xmlns:p14="http://schemas.microsoft.com/office/powerpoint/2010/main" val="64619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DB00-6B98-6D09-A83D-ABC70CA20607}"/>
              </a:ext>
            </a:extLst>
          </p:cNvPr>
          <p:cNvSpPr>
            <a:spLocks noGrp="1"/>
          </p:cNvSpPr>
          <p:nvPr>
            <p:ph type="title"/>
          </p:nvPr>
        </p:nvSpPr>
        <p:spPr>
          <a:xfrm>
            <a:off x="402336" y="347472"/>
            <a:ext cx="10945368" cy="649224"/>
          </a:xfrm>
        </p:spPr>
        <p:txBody>
          <a:bodyPr/>
          <a:lstStyle/>
          <a:p>
            <a:r>
              <a:rPr lang="en-IN" sz="2400" b="0" cap="none" dirty="0">
                <a:solidFill>
                  <a:schemeClr val="accent6">
                    <a:lumMod val="40000"/>
                    <a:lumOff val="60000"/>
                  </a:schemeClr>
                </a:solidFill>
              </a:rPr>
              <a:t>Why Random forest instead of other regression models ?</a:t>
            </a:r>
            <a:endParaRPr lang="en-IN" sz="2400" dirty="0"/>
          </a:p>
        </p:txBody>
      </p:sp>
      <p:sp>
        <p:nvSpPr>
          <p:cNvPr id="3" name="Content Placeholder 2">
            <a:extLst>
              <a:ext uri="{FF2B5EF4-FFF2-40B4-BE49-F238E27FC236}">
                <a16:creationId xmlns:a16="http://schemas.microsoft.com/office/drawing/2014/main" id="{695BA308-9238-4AC5-EF45-FAC92C7CD011}"/>
              </a:ext>
            </a:extLst>
          </p:cNvPr>
          <p:cNvSpPr>
            <a:spLocks noGrp="1"/>
          </p:cNvSpPr>
          <p:nvPr>
            <p:ph idx="1"/>
          </p:nvPr>
        </p:nvSpPr>
        <p:spPr>
          <a:xfrm>
            <a:off x="402336" y="1197864"/>
            <a:ext cx="11247120" cy="5504688"/>
          </a:xfrm>
        </p:spPr>
        <p:txBody>
          <a:bodyPr/>
          <a:lstStyle/>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Linear Regression: Linear Regression is a simple and widely used model for predicting continuous values. However, it is limited in its ability to capture non-linear relationships between the features and target variable. In contrast, Random Forest Regression can capture non-linear relationships and interactions between features.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Support Vector Regression (SVR): SVR is a powerful algorithm for regression tasks that can handle high-dimensional data sets. However, it can be computationally expensive for large data sets, and it may be sensitive to the choice of kernel and hyperparameters. Random Forest Regression can be faster and more flexible than SVR, especially for data sets with a mix of continuous and categorical variables.</a:t>
            </a:r>
          </a:p>
          <a:p>
            <a:pPr marL="285750" indent="-285750" algn="l">
              <a:buFont typeface="Wingdings" panose="05000000000000000000" pitchFamily="2" charset="2"/>
              <a:buChar char="Ø"/>
            </a:pPr>
            <a:r>
              <a:rPr lang="en-IN" sz="1800" b="0" i="0" dirty="0">
                <a:solidFill>
                  <a:schemeClr val="tx1">
                    <a:lumMod val="95000"/>
                    <a:lumOff val="5000"/>
                  </a:schemeClr>
                </a:solidFill>
                <a:effectLst/>
                <a:latin typeface="Söhne"/>
              </a:rPr>
              <a:t>KNN Regression: It </a:t>
            </a:r>
            <a:r>
              <a:rPr lang="en-US" sz="1800" b="0" i="0" dirty="0">
                <a:solidFill>
                  <a:schemeClr val="tx1">
                    <a:lumMod val="95000"/>
                    <a:lumOff val="5000"/>
                  </a:schemeClr>
                </a:solidFill>
                <a:effectLst/>
                <a:latin typeface="Söhne"/>
              </a:rPr>
              <a:t>can be slow to train on large data sets, as it involves calculating the distance between all pairs of data points. Random Forest Regression can also be slow to train due to the need to fit multiple decision trees but can be faster than KNN Regression for large data sets.</a:t>
            </a:r>
          </a:p>
          <a:p>
            <a:endParaRPr lang="en-IN" dirty="0"/>
          </a:p>
        </p:txBody>
      </p:sp>
    </p:spTree>
    <p:extLst>
      <p:ext uri="{BB962C8B-B14F-4D97-AF65-F5344CB8AC3E}">
        <p14:creationId xmlns:p14="http://schemas.microsoft.com/office/powerpoint/2010/main" val="133365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DD9A-E205-C896-746F-C3FA845E76B3}"/>
              </a:ext>
            </a:extLst>
          </p:cNvPr>
          <p:cNvSpPr>
            <a:spLocks noGrp="1"/>
          </p:cNvSpPr>
          <p:nvPr>
            <p:ph type="title"/>
          </p:nvPr>
        </p:nvSpPr>
        <p:spPr>
          <a:xfrm>
            <a:off x="466344" y="219456"/>
            <a:ext cx="11439144" cy="539496"/>
          </a:xfrm>
        </p:spPr>
        <p:txBody>
          <a:bodyPr/>
          <a:lstStyle/>
          <a:p>
            <a:r>
              <a:rPr lang="en-IN" sz="2400" b="0" cap="none" dirty="0">
                <a:solidFill>
                  <a:schemeClr val="accent6">
                    <a:lumMod val="40000"/>
                    <a:lumOff val="60000"/>
                  </a:schemeClr>
                </a:solidFill>
              </a:rPr>
              <a:t>Real life applications of random forest regression :-</a:t>
            </a:r>
          </a:p>
        </p:txBody>
      </p:sp>
      <p:sp>
        <p:nvSpPr>
          <p:cNvPr id="3" name="Content Placeholder 2">
            <a:extLst>
              <a:ext uri="{FF2B5EF4-FFF2-40B4-BE49-F238E27FC236}">
                <a16:creationId xmlns:a16="http://schemas.microsoft.com/office/drawing/2014/main" id="{C031F70A-C319-0220-FACE-C679653414C3}"/>
              </a:ext>
            </a:extLst>
          </p:cNvPr>
          <p:cNvSpPr>
            <a:spLocks noGrp="1"/>
          </p:cNvSpPr>
          <p:nvPr>
            <p:ph idx="1"/>
          </p:nvPr>
        </p:nvSpPr>
        <p:spPr>
          <a:xfrm>
            <a:off x="466344" y="932688"/>
            <a:ext cx="11439144" cy="5769864"/>
          </a:xfrm>
        </p:spPr>
        <p:txBody>
          <a:bodyPr/>
          <a:lstStyle/>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Finance: Random Forest Regression can be used for predicting stock prices, credit risk assessment, and forecasting financial market trends.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Healthcare: Random Forest Regression can be used for predicting patient outcomes, identifying risk factors for diseases, and predicting medical costs.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Marketing: Random Forest Regression can be used for customer segmentation, predicting customer churn, and forecasting sales.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Environmental Science: Random Forest Regression can be used for predicting air quality, water pollution, and soil erosion.</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Agriculture: Random Forest Regression can be used for predicting crop yields, identifying optimal growing conditions, and forecasting weather patterns.</a:t>
            </a:r>
          </a:p>
          <a:p>
            <a:pPr marL="285750" indent="-285750">
              <a:buFont typeface="Wingdings" panose="05000000000000000000" pitchFamily="2" charset="2"/>
              <a:buChar char="Ø"/>
            </a:pPr>
            <a:r>
              <a:rPr lang="en-US" sz="1800" b="0" i="0" dirty="0">
                <a:solidFill>
                  <a:schemeClr val="tx1">
                    <a:lumMod val="95000"/>
                    <a:lumOff val="5000"/>
                  </a:schemeClr>
                </a:solidFill>
                <a:effectLst/>
                <a:latin typeface="Söhne"/>
              </a:rPr>
              <a:t>Transportation: Random Forest Regression can be used for predicting traffic patterns, identifying optimal routes, and forecasting fuel consumption.</a:t>
            </a:r>
          </a:p>
          <a:p>
            <a:pPr marL="285750" indent="-285750" algn="l">
              <a:buFont typeface="Wingdings" panose="05000000000000000000" pitchFamily="2" charset="2"/>
              <a:buChar char="Ø"/>
            </a:pPr>
            <a:endParaRPr lang="en-US" sz="1800" b="0" i="0" dirty="0">
              <a:solidFill>
                <a:schemeClr val="tx1">
                  <a:lumMod val="95000"/>
                  <a:lumOff val="5000"/>
                </a:schemeClr>
              </a:solidFill>
              <a:effectLst/>
              <a:latin typeface="Söhne"/>
            </a:endParaRPr>
          </a:p>
          <a:p>
            <a:endParaRPr lang="en-IN" sz="1800" dirty="0">
              <a:latin typeface="Söhne"/>
            </a:endParaRPr>
          </a:p>
        </p:txBody>
      </p:sp>
    </p:spTree>
    <p:extLst>
      <p:ext uri="{BB962C8B-B14F-4D97-AF65-F5344CB8AC3E}">
        <p14:creationId xmlns:p14="http://schemas.microsoft.com/office/powerpoint/2010/main" val="146177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DF34-8357-D0D0-6AF4-D504E0C90FC8}"/>
              </a:ext>
            </a:extLst>
          </p:cNvPr>
          <p:cNvSpPr>
            <a:spLocks noGrp="1"/>
          </p:cNvSpPr>
          <p:nvPr>
            <p:ph type="title"/>
          </p:nvPr>
        </p:nvSpPr>
        <p:spPr>
          <a:xfrm>
            <a:off x="557784" y="187960"/>
            <a:ext cx="10981944" cy="442976"/>
          </a:xfrm>
        </p:spPr>
        <p:txBody>
          <a:bodyPr/>
          <a:lstStyle/>
          <a:p>
            <a:r>
              <a:rPr lang="en-IN" sz="2400" b="0" cap="none" dirty="0">
                <a:solidFill>
                  <a:schemeClr val="accent6">
                    <a:lumMod val="40000"/>
                    <a:lumOff val="60000"/>
                  </a:schemeClr>
                </a:solidFill>
              </a:rPr>
              <a:t>Limitations of random forest regression :-</a:t>
            </a:r>
          </a:p>
        </p:txBody>
      </p:sp>
      <p:sp>
        <p:nvSpPr>
          <p:cNvPr id="3" name="Content Placeholder 2">
            <a:extLst>
              <a:ext uri="{FF2B5EF4-FFF2-40B4-BE49-F238E27FC236}">
                <a16:creationId xmlns:a16="http://schemas.microsoft.com/office/drawing/2014/main" id="{7379C3E4-92C3-D461-C379-0115ACBEFD7B}"/>
              </a:ext>
            </a:extLst>
          </p:cNvPr>
          <p:cNvSpPr>
            <a:spLocks noGrp="1"/>
          </p:cNvSpPr>
          <p:nvPr>
            <p:ph idx="1"/>
          </p:nvPr>
        </p:nvSpPr>
        <p:spPr>
          <a:xfrm>
            <a:off x="557784" y="978408"/>
            <a:ext cx="11338560" cy="5691632"/>
          </a:xfrm>
        </p:spPr>
        <p:txBody>
          <a:bodyPr/>
          <a:lstStyle/>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Interpretability: Random Forest Regression can provide accurate predictions, but the model itself can be difficult to interpret, especially when dealing with a large number of features and trees.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Overfitting: Random Forest Regression can still overfit the training data, especially if the hyperparameters are not properly tuned or if the model is applied to small datasets.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Computationally Expensive: Random Forest Regression can be computationally expensive, especially when dealing with a large number of trees and features. This can make training and predicting time-consuming and can also make the algorithm less suitable for real-time applications.</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Data Requirements: Random Forest Regression requires a large amount of data to train an accurate model. If the dataset is small, it can be challenging to build an accurate model.</a:t>
            </a:r>
          </a:p>
          <a:p>
            <a:endParaRPr lang="en-IN" sz="1800" dirty="0">
              <a:solidFill>
                <a:schemeClr val="tx1">
                  <a:lumMod val="95000"/>
                  <a:lumOff val="5000"/>
                </a:schemeClr>
              </a:solidFill>
            </a:endParaRPr>
          </a:p>
        </p:txBody>
      </p:sp>
    </p:spTree>
    <p:extLst>
      <p:ext uri="{BB962C8B-B14F-4D97-AF65-F5344CB8AC3E}">
        <p14:creationId xmlns:p14="http://schemas.microsoft.com/office/powerpoint/2010/main" val="364786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4"/>
            <a:ext cx="8741664" cy="2935224"/>
          </a:xfrm>
        </p:spPr>
        <p:txBody>
          <a:bodyPr/>
          <a:lstStyle/>
          <a:p>
            <a:pPr algn="ctr"/>
            <a:r>
              <a:rPr lang="en-US" dirty="0"/>
              <a:t>THANK YOU</a:t>
            </a:r>
          </a:p>
        </p:txBody>
      </p:sp>
    </p:spTree>
    <p:extLst>
      <p:ext uri="{BB962C8B-B14F-4D97-AF65-F5344CB8AC3E}">
        <p14:creationId xmlns:p14="http://schemas.microsoft.com/office/powerpoint/2010/main" val="10039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20040" y="45720"/>
            <a:ext cx="5574792" cy="493776"/>
          </a:xfrm>
        </p:spPr>
        <p:txBody>
          <a:bodyPr/>
          <a:lstStyle/>
          <a:p>
            <a:r>
              <a:rPr lang="en-US" sz="2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2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20040" y="374904"/>
            <a:ext cx="11448288" cy="6437376"/>
          </a:xfrm>
        </p:spPr>
        <p:txBody>
          <a:bodyPr/>
          <a:lstStyle/>
          <a:p>
            <a:pPr marL="342900" indent="-342900">
              <a:buFont typeface="Wingdings" panose="05000000000000000000" pitchFamily="2" charset="2"/>
              <a:buChar char="v"/>
            </a:pPr>
            <a:r>
              <a:rPr lang="en-US" dirty="0"/>
              <a:t>Introduction​</a:t>
            </a:r>
          </a:p>
          <a:p>
            <a:pPr>
              <a:lnSpc>
                <a:spcPct val="100000"/>
              </a:lnSpc>
            </a:pPr>
            <a:r>
              <a:rPr lang="en-US" sz="1600" dirty="0"/>
              <a:t>          1.Random Forest definition</a:t>
            </a:r>
          </a:p>
          <a:p>
            <a:pPr>
              <a:lnSpc>
                <a:spcPct val="100000"/>
              </a:lnSpc>
            </a:pPr>
            <a:r>
              <a:rPr lang="en-US" sz="1600" dirty="0"/>
              <a:t>          2.Bagging</a:t>
            </a:r>
          </a:p>
          <a:p>
            <a:pPr>
              <a:lnSpc>
                <a:spcPct val="100000"/>
              </a:lnSpc>
            </a:pPr>
            <a:r>
              <a:rPr lang="en-US" sz="1600" dirty="0"/>
              <a:t>          3.How the algorithm works</a:t>
            </a:r>
          </a:p>
          <a:p>
            <a:pPr>
              <a:lnSpc>
                <a:spcPct val="100000"/>
              </a:lnSpc>
            </a:pPr>
            <a:endParaRPr lang="en-US" sz="1600" dirty="0"/>
          </a:p>
          <a:p>
            <a:pPr marL="342900" indent="-342900">
              <a:lnSpc>
                <a:spcPct val="100000"/>
              </a:lnSpc>
              <a:buFont typeface="Wingdings" panose="05000000000000000000" pitchFamily="2" charset="2"/>
              <a:buChar char="v"/>
            </a:pPr>
            <a:r>
              <a:rPr lang="en-US" sz="2000" dirty="0"/>
              <a:t>What are Decision Trees </a:t>
            </a:r>
          </a:p>
          <a:p>
            <a:pPr marL="342900" indent="-342900">
              <a:lnSpc>
                <a:spcPct val="100000"/>
              </a:lnSpc>
              <a:buFont typeface="Wingdings" panose="05000000000000000000" pitchFamily="2" charset="2"/>
              <a:buChar char="v"/>
            </a:pPr>
            <a:endParaRPr lang="en-US" sz="2000" dirty="0"/>
          </a:p>
          <a:p>
            <a:pPr marL="342900" indent="-342900">
              <a:lnSpc>
                <a:spcPct val="100000"/>
              </a:lnSpc>
              <a:buFont typeface="Wingdings" panose="05000000000000000000" pitchFamily="2" charset="2"/>
              <a:buChar char="v"/>
            </a:pPr>
            <a:r>
              <a:rPr lang="en-US" sz="2000" dirty="0"/>
              <a:t>Feature Importance</a:t>
            </a:r>
          </a:p>
          <a:p>
            <a:pPr>
              <a:lnSpc>
                <a:spcPct val="100000"/>
              </a:lnSpc>
            </a:pPr>
            <a:r>
              <a:rPr lang="en-US" sz="2000" dirty="0"/>
              <a:t>       </a:t>
            </a:r>
            <a:r>
              <a:rPr lang="en-US" sz="1600" dirty="0"/>
              <a:t> 1. Hyperparameters and Hyperparameter tuning</a:t>
            </a:r>
          </a:p>
          <a:p>
            <a:pPr>
              <a:lnSpc>
                <a:spcPct val="100000"/>
              </a:lnSpc>
            </a:pPr>
            <a:r>
              <a:rPr lang="en-US" sz="1600" dirty="0"/>
              <a:t>          2. Important Hyperparameters</a:t>
            </a:r>
          </a:p>
          <a:p>
            <a:pPr>
              <a:lnSpc>
                <a:spcPct val="100000"/>
              </a:lnSpc>
            </a:pPr>
            <a:r>
              <a:rPr lang="en-US" sz="1600" dirty="0"/>
              <a:t>          3. How to select optional Hyperparameters</a:t>
            </a:r>
          </a:p>
          <a:p>
            <a:pPr>
              <a:lnSpc>
                <a:spcPct val="100000"/>
              </a:lnSpc>
            </a:pPr>
            <a:endParaRPr lang="en-US" sz="1600" dirty="0"/>
          </a:p>
          <a:p>
            <a:pPr marL="342900" indent="-342900">
              <a:lnSpc>
                <a:spcPct val="100000"/>
              </a:lnSpc>
              <a:buFont typeface="Wingdings" panose="05000000000000000000" pitchFamily="2" charset="2"/>
              <a:buChar char="v"/>
            </a:pPr>
            <a:r>
              <a:rPr lang="en-US" sz="2000" dirty="0"/>
              <a:t>Pseudo code and Formula</a:t>
            </a:r>
          </a:p>
          <a:p>
            <a:pPr>
              <a:lnSpc>
                <a:spcPct val="100000"/>
              </a:lnSpc>
            </a:pPr>
            <a:endParaRPr lang="en-US" sz="2000" dirty="0"/>
          </a:p>
          <a:p>
            <a:pPr marL="342900" indent="-342900">
              <a:lnSpc>
                <a:spcPct val="100000"/>
              </a:lnSpc>
              <a:buFont typeface="Wingdings" panose="05000000000000000000" pitchFamily="2" charset="2"/>
              <a:buChar char="v"/>
            </a:pPr>
            <a:r>
              <a:rPr lang="en-US" sz="2000" dirty="0"/>
              <a:t>Model Evaluation</a:t>
            </a:r>
          </a:p>
          <a:p>
            <a:pPr marL="342900" indent="-342900">
              <a:lnSpc>
                <a:spcPct val="100000"/>
              </a:lnSpc>
              <a:buFont typeface="Wingdings" panose="05000000000000000000" pitchFamily="2" charset="2"/>
              <a:buChar char="v"/>
            </a:pPr>
            <a:endParaRPr lang="en-US" sz="2000" dirty="0"/>
          </a:p>
          <a:p>
            <a:pPr marL="342900" indent="-342900">
              <a:lnSpc>
                <a:spcPct val="100000"/>
              </a:lnSpc>
              <a:buFont typeface="Wingdings" panose="05000000000000000000" pitchFamily="2" charset="2"/>
              <a:buChar char="v"/>
            </a:pPr>
            <a:r>
              <a:rPr lang="en-US" sz="2000" dirty="0"/>
              <a:t>Why Random Forest</a:t>
            </a:r>
          </a:p>
          <a:p>
            <a:pPr>
              <a:lnSpc>
                <a:spcPct val="100000"/>
              </a:lnSpc>
            </a:pPr>
            <a:r>
              <a:rPr lang="en-US" sz="2000" dirty="0"/>
              <a:t>       </a:t>
            </a:r>
            <a:r>
              <a:rPr lang="en-US" sz="1600" dirty="0"/>
              <a:t>1</a:t>
            </a:r>
            <a:r>
              <a:rPr lang="en-US" sz="2000" dirty="0"/>
              <a:t>. </a:t>
            </a:r>
            <a:r>
              <a:rPr lang="en-US" sz="1600" dirty="0"/>
              <a:t>Comparison with Decision tree </a:t>
            </a:r>
          </a:p>
          <a:p>
            <a:pPr>
              <a:lnSpc>
                <a:spcPct val="100000"/>
              </a:lnSpc>
            </a:pPr>
            <a:r>
              <a:rPr lang="en-US" sz="1600" dirty="0"/>
              <a:t>         2. Comparison with other regression models</a:t>
            </a:r>
          </a:p>
          <a:p>
            <a:pPr>
              <a:lnSpc>
                <a:spcPct val="100000"/>
              </a:lnSpc>
            </a:pPr>
            <a:endParaRPr lang="en-US" sz="1600" dirty="0"/>
          </a:p>
          <a:p>
            <a:pPr marL="342900" indent="-342900">
              <a:lnSpc>
                <a:spcPct val="100000"/>
              </a:lnSpc>
              <a:buFont typeface="Wingdings" panose="05000000000000000000" pitchFamily="2" charset="2"/>
              <a:buChar char="v"/>
            </a:pPr>
            <a:r>
              <a:rPr lang="en-US" sz="2000" dirty="0"/>
              <a:t>Real life applications and Limitations </a:t>
            </a:r>
          </a:p>
          <a:p>
            <a:pPr>
              <a:lnSpc>
                <a:spcPct val="100000"/>
              </a:lnSpc>
            </a:pPr>
            <a:endParaRPr lang="en-US" sz="2000" dirty="0"/>
          </a:p>
          <a:p>
            <a:pPr marL="285750" indent="-285750">
              <a:lnSpc>
                <a:spcPct val="100000"/>
              </a:lnSpc>
              <a:buFont typeface="Wingdings" panose="05000000000000000000" pitchFamily="2" charset="2"/>
              <a:buChar char="Ø"/>
            </a:pPr>
            <a:endParaRPr lang="en-US" sz="2000" dirty="0"/>
          </a:p>
          <a:p>
            <a:pPr marL="285750" indent="-285750">
              <a:lnSpc>
                <a:spcPct val="100000"/>
              </a:lnSpc>
              <a:buFont typeface="Wingdings" panose="05000000000000000000" pitchFamily="2" charset="2"/>
              <a:buChar char="Ø"/>
            </a:pPr>
            <a:endParaRPr lang="en-US" sz="2000" dirty="0"/>
          </a:p>
          <a:p>
            <a:pPr marL="285750" indent="-285750">
              <a:lnSpc>
                <a:spcPct val="100000"/>
              </a:lnSpc>
              <a:buFont typeface="Wingdings" panose="05000000000000000000" pitchFamily="2" charset="2"/>
              <a:buChar char="Ø"/>
            </a:pPr>
            <a:endParaRPr lang="en-US" sz="2000" dirty="0"/>
          </a:p>
          <a:p>
            <a:pPr>
              <a:lnSpc>
                <a:spcPct val="100000"/>
              </a:lnSpc>
            </a:pPr>
            <a:endParaRPr lang="en-US" sz="2000" dirty="0"/>
          </a:p>
          <a:p>
            <a:pPr>
              <a:lnSpc>
                <a:spcPct val="100000"/>
              </a:lnSpc>
            </a:pPr>
            <a:r>
              <a:rPr lang="en-US" sz="1600" dirty="0"/>
              <a:t>          </a:t>
            </a:r>
          </a:p>
          <a:p>
            <a:pPr marL="285750" indent="-285750">
              <a:lnSpc>
                <a:spcPct val="100000"/>
              </a:lnSpc>
              <a:buFont typeface="Wingdings" panose="05000000000000000000" pitchFamily="2" charset="2"/>
              <a:buChar char="Ø"/>
            </a:pPr>
            <a:endParaRPr lang="en-US" sz="1600" dirty="0"/>
          </a:p>
          <a:p>
            <a:pPr>
              <a:lnSpc>
                <a:spcPct val="100000"/>
              </a:lnSpc>
            </a:pPr>
            <a:r>
              <a:rPr lang="en-US" sz="1600" dirty="0"/>
              <a:t>          </a:t>
            </a:r>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Random Forest as a combination of multiple Decision Trees | Download  Scientific Diagram">
            <a:extLst>
              <a:ext uri="{FF2B5EF4-FFF2-40B4-BE49-F238E27FC236}">
                <a16:creationId xmlns:a16="http://schemas.microsoft.com/office/drawing/2014/main" id="{B2A93EDE-E1C9-CAA5-2A57-D0B966CA6146}"/>
              </a:ext>
            </a:extLst>
          </p:cNvPr>
          <p:cNvPicPr>
            <a:picLocks noGrp="1" noChangeAspect="1" noChangeArrowheads="1"/>
          </p:cNvPicPr>
          <p:nvPr>
            <p:ph idx="1"/>
          </p:nvPr>
        </p:nvPicPr>
        <p:blipFill>
          <a:blip r:embed="rId3">
            <a:alphaModFix/>
            <a:extLst>
              <a:ext uri="{28A0092B-C50C-407E-A947-70E740481C1C}">
                <a14:useLocalDpi xmlns:a14="http://schemas.microsoft.com/office/drawing/2010/main" val="0"/>
              </a:ext>
            </a:extLst>
          </a:blip>
          <a:srcRect/>
          <a:stretch>
            <a:fillRect/>
          </a:stretch>
        </p:blipFill>
        <p:spPr bwMode="auto">
          <a:xfrm>
            <a:off x="286203" y="292608"/>
            <a:ext cx="8344337" cy="5879592"/>
          </a:xfrm>
          <a:prstGeom prst="rect">
            <a:avLst/>
          </a:prstGeom>
          <a:noFill/>
          <a:effectLst>
            <a:glow rad="127000">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63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C1886B-44D4-D4FF-A36A-F56273088CCC}"/>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7" name="Title 6">
            <a:extLst>
              <a:ext uri="{FF2B5EF4-FFF2-40B4-BE49-F238E27FC236}">
                <a16:creationId xmlns:a16="http://schemas.microsoft.com/office/drawing/2014/main" id="{5989B0D2-FE97-780A-4809-97923E078091}"/>
              </a:ext>
            </a:extLst>
          </p:cNvPr>
          <p:cNvSpPr>
            <a:spLocks noGrp="1"/>
          </p:cNvSpPr>
          <p:nvPr>
            <p:ph type="title"/>
          </p:nvPr>
        </p:nvSpPr>
        <p:spPr>
          <a:xfrm>
            <a:off x="1174282" y="-557784"/>
            <a:ext cx="987552" cy="786384"/>
          </a:xfrm>
        </p:spPr>
        <p:txBody>
          <a:bodyPr/>
          <a:lstStyle/>
          <a:p>
            <a:pPr algn="ctr"/>
            <a:r>
              <a:rPr lang="en-IN" dirty="0"/>
              <a:t>                </a:t>
            </a:r>
            <a:r>
              <a:rPr lang="en-IN" sz="3600" dirty="0"/>
              <a:t>I</a:t>
            </a:r>
            <a:br>
              <a:rPr lang="en-IN" sz="3600" dirty="0"/>
            </a:br>
            <a:r>
              <a:rPr lang="en-IN" sz="3600" dirty="0"/>
              <a:t>N</a:t>
            </a:r>
            <a:br>
              <a:rPr lang="en-IN" sz="3600" dirty="0"/>
            </a:br>
            <a:r>
              <a:rPr lang="en-IN" sz="3600" dirty="0"/>
              <a:t>T</a:t>
            </a:r>
            <a:br>
              <a:rPr lang="en-IN" sz="3600" dirty="0"/>
            </a:br>
            <a:r>
              <a:rPr lang="en-IN" sz="3600" dirty="0"/>
              <a:t>R</a:t>
            </a:r>
            <a:br>
              <a:rPr lang="en-IN" sz="3600" dirty="0"/>
            </a:br>
            <a:r>
              <a:rPr lang="en-IN" sz="3600" dirty="0"/>
              <a:t>O</a:t>
            </a:r>
            <a:br>
              <a:rPr lang="en-IN" sz="3600" dirty="0"/>
            </a:br>
            <a:r>
              <a:rPr lang="en-IN" sz="3600" dirty="0"/>
              <a:t>D</a:t>
            </a:r>
            <a:br>
              <a:rPr lang="en-IN" sz="3600" dirty="0"/>
            </a:br>
            <a:r>
              <a:rPr lang="en-IN" sz="3600" dirty="0"/>
              <a:t>U</a:t>
            </a:r>
            <a:br>
              <a:rPr lang="en-IN" sz="3600" dirty="0"/>
            </a:br>
            <a:r>
              <a:rPr lang="en-IN" sz="3600" dirty="0"/>
              <a:t>C</a:t>
            </a:r>
            <a:br>
              <a:rPr lang="en-IN" sz="3600" dirty="0"/>
            </a:br>
            <a:r>
              <a:rPr lang="en-IN" sz="3600" dirty="0"/>
              <a:t>T</a:t>
            </a:r>
            <a:br>
              <a:rPr lang="en-IN" sz="3600" dirty="0"/>
            </a:br>
            <a:r>
              <a:rPr lang="en-IN" sz="3600" dirty="0"/>
              <a:t>I</a:t>
            </a:r>
            <a:br>
              <a:rPr lang="en-IN" sz="3600" dirty="0"/>
            </a:br>
            <a:r>
              <a:rPr lang="en-IN" sz="3600" dirty="0"/>
              <a:t>O</a:t>
            </a:r>
            <a:br>
              <a:rPr lang="en-IN" sz="3600" dirty="0"/>
            </a:br>
            <a:r>
              <a:rPr lang="en-IN" sz="3600" dirty="0"/>
              <a:t>N</a:t>
            </a:r>
          </a:p>
        </p:txBody>
      </p:sp>
      <p:sp>
        <p:nvSpPr>
          <p:cNvPr id="11" name="Footer Placeholder 3">
            <a:extLst>
              <a:ext uri="{FF2B5EF4-FFF2-40B4-BE49-F238E27FC236}">
                <a16:creationId xmlns:a16="http://schemas.microsoft.com/office/drawing/2014/main" id="{B528AFE6-892C-0E76-D0B2-5E476C0E1C86}"/>
              </a:ext>
            </a:extLst>
          </p:cNvPr>
          <p:cNvSpPr>
            <a:spLocks noGrp="1"/>
          </p:cNvSpPr>
          <p:nvPr>
            <p:ph idx="1"/>
          </p:nvPr>
        </p:nvSpPr>
        <p:spPr>
          <a:xfrm>
            <a:off x="3511296" y="457200"/>
            <a:ext cx="7480554" cy="5943600"/>
          </a:xfrm>
        </p:spPr>
        <p:txBody>
          <a:bodyPr/>
          <a:lstStyle/>
          <a:p>
            <a:r>
              <a:rPr lang="en-US" sz="2400" b="1" i="1" u="sng" dirty="0">
                <a:solidFill>
                  <a:schemeClr val="accent6">
                    <a:lumMod val="75000"/>
                  </a:schemeClr>
                </a:solidFill>
                <a:effectLst/>
                <a:latin typeface="Söhne"/>
              </a:rPr>
              <a:t>DEFINITION:</a:t>
            </a:r>
          </a:p>
          <a:p>
            <a:endParaRPr lang="en-US" sz="2000" b="1" i="1" u="sng" dirty="0">
              <a:solidFill>
                <a:schemeClr val="accent6">
                  <a:lumMod val="75000"/>
                </a:schemeClr>
              </a:solidFill>
              <a:effectLst/>
              <a:latin typeface="Söhne"/>
            </a:endParaRPr>
          </a:p>
          <a:p>
            <a:pPr marL="285750" indent="-285750">
              <a:buFont typeface="Wingdings" panose="05000000000000000000" pitchFamily="2" charset="2"/>
              <a:buChar char="Ø"/>
            </a:pPr>
            <a:r>
              <a:rPr lang="en-US" sz="2000" b="0" i="0" dirty="0">
                <a:solidFill>
                  <a:schemeClr val="tx1">
                    <a:lumMod val="95000"/>
                    <a:lumOff val="5000"/>
                  </a:schemeClr>
                </a:solidFill>
                <a:effectLst/>
                <a:latin typeface="Söhne"/>
              </a:rPr>
              <a:t>Random Forest Regression is a machine learning algorithm that combines the predictions of multiple decision trees to create a more accurate and stable model for predicting continuous numerical values.</a:t>
            </a:r>
          </a:p>
          <a:p>
            <a:pPr marL="285750" indent="-285750">
              <a:buFont typeface="Wingdings" panose="05000000000000000000" pitchFamily="2" charset="2"/>
              <a:buChar char="Ø"/>
            </a:pPr>
            <a:r>
              <a:rPr lang="en-US" sz="2000" b="0" i="0" dirty="0">
                <a:solidFill>
                  <a:schemeClr val="tx1">
                    <a:lumMod val="95000"/>
                    <a:lumOff val="5000"/>
                  </a:schemeClr>
                </a:solidFill>
                <a:effectLst/>
                <a:latin typeface="Söhne"/>
              </a:rPr>
              <a:t>It utilizes the ensemble learning technique called Bagging to create multiple decision trees.</a:t>
            </a:r>
          </a:p>
          <a:p>
            <a:pPr marL="285750" indent="-285750">
              <a:buFont typeface="Wingdings" panose="05000000000000000000" pitchFamily="2" charset="2"/>
              <a:buChar char="Ø"/>
            </a:pPr>
            <a:r>
              <a:rPr lang="en-US" sz="2000" b="0" i="0" dirty="0">
                <a:solidFill>
                  <a:srgbClr val="FF0000"/>
                </a:solidFill>
                <a:effectLst/>
                <a:latin typeface="Söhne"/>
              </a:rPr>
              <a:t>BAGGING : </a:t>
            </a:r>
            <a:r>
              <a:rPr lang="en-US" sz="2000" b="0" i="0" dirty="0">
                <a:solidFill>
                  <a:schemeClr val="tx1">
                    <a:lumMod val="95000"/>
                    <a:lumOff val="5000"/>
                  </a:schemeClr>
                </a:solidFill>
                <a:effectLst/>
                <a:latin typeface="Söhne"/>
              </a:rPr>
              <a:t>In Random Forest, Bagging (Bootstrap Aggregating) is used to create multiple decision trees by training each tree on a different subset of the original dataset.</a:t>
            </a:r>
          </a:p>
          <a:p>
            <a:pPr marL="285750" indent="-285750">
              <a:buFont typeface="Wingdings" panose="05000000000000000000" pitchFamily="2" charset="2"/>
              <a:buChar char="Ø"/>
            </a:pPr>
            <a:r>
              <a:rPr lang="en-US" sz="2000" b="0" i="0" dirty="0">
                <a:solidFill>
                  <a:schemeClr val="tx1">
                    <a:lumMod val="95000"/>
                    <a:lumOff val="5000"/>
                  </a:schemeClr>
                </a:solidFill>
                <a:effectLst/>
                <a:latin typeface="Söhne"/>
              </a:rPr>
              <a:t>The algorithm then combines the predictions of all the decision trees to get the final output, which is more accurate than a single decision tree prediction. </a:t>
            </a:r>
          </a:p>
          <a:p>
            <a:pPr marL="285750" indent="-285750">
              <a:buFont typeface="Wingdings" panose="05000000000000000000" pitchFamily="2" charset="2"/>
              <a:buChar char="Ø"/>
            </a:pPr>
            <a:r>
              <a:rPr lang="en-US" sz="2000" dirty="0">
                <a:solidFill>
                  <a:schemeClr val="tx1">
                    <a:lumMod val="95000"/>
                    <a:lumOff val="5000"/>
                  </a:schemeClr>
                </a:solidFill>
                <a:latin typeface="Söhne"/>
              </a:rPr>
              <a:t>In Feature sampling we select the features which gives us more information regarding the data we have.</a:t>
            </a:r>
          </a:p>
          <a:p>
            <a:endParaRPr lang="en-US" sz="1800" dirty="0"/>
          </a:p>
        </p:txBody>
      </p:sp>
    </p:spTree>
    <p:extLst>
      <p:ext uri="{BB962C8B-B14F-4D97-AF65-F5344CB8AC3E}">
        <p14:creationId xmlns:p14="http://schemas.microsoft.com/office/powerpoint/2010/main" val="312373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E950DD53-086A-AE82-261D-F2B370361A54}"/>
              </a:ext>
            </a:extLst>
          </p:cNvPr>
          <p:cNvSpPr>
            <a:spLocks noGrp="1"/>
          </p:cNvSpPr>
          <p:nvPr>
            <p:ph sz="half" idx="1"/>
          </p:nvPr>
        </p:nvSpPr>
        <p:spPr>
          <a:xfrm>
            <a:off x="536448" y="137160"/>
            <a:ext cx="11119104" cy="6565392"/>
          </a:xfrm>
        </p:spPr>
        <p:txBody>
          <a:bodyPr/>
          <a:lstStyle/>
          <a:p>
            <a:pPr marL="0" indent="0">
              <a:buNone/>
            </a:pPr>
            <a:r>
              <a:rPr lang="en-US" sz="2400" b="0" i="0" dirty="0">
                <a:solidFill>
                  <a:schemeClr val="accent1">
                    <a:lumMod val="50000"/>
                  </a:schemeClr>
                </a:solidFill>
                <a:effectLst/>
                <a:latin typeface="Söhne"/>
              </a:rPr>
              <a:t>The algorithm works as follows :</a:t>
            </a:r>
          </a:p>
          <a:p>
            <a:pPr algn="l">
              <a:buFont typeface="Wingdings" panose="05000000000000000000" pitchFamily="2" charset="2"/>
              <a:buChar char="Ø"/>
            </a:pPr>
            <a:r>
              <a:rPr lang="en-US" b="0" i="0" dirty="0">
                <a:solidFill>
                  <a:schemeClr val="tx1">
                    <a:lumMod val="95000"/>
                    <a:lumOff val="5000"/>
                  </a:schemeClr>
                </a:solidFill>
                <a:effectLst/>
                <a:latin typeface="Söhne"/>
              </a:rPr>
              <a:t>Select a random sample of the dataset.</a:t>
            </a:r>
          </a:p>
          <a:p>
            <a:pPr algn="l">
              <a:buFont typeface="Wingdings" panose="05000000000000000000" pitchFamily="2" charset="2"/>
              <a:buChar char="Ø"/>
            </a:pPr>
            <a:r>
              <a:rPr lang="en-US" b="0" i="0" dirty="0">
                <a:solidFill>
                  <a:schemeClr val="tx1">
                    <a:lumMod val="95000"/>
                    <a:lumOff val="5000"/>
                  </a:schemeClr>
                </a:solidFill>
                <a:effectLst/>
                <a:latin typeface="Söhne"/>
              </a:rPr>
              <a:t>Build a decision tree using the selected sample.</a:t>
            </a:r>
          </a:p>
          <a:p>
            <a:pPr algn="l">
              <a:buFont typeface="Wingdings" panose="05000000000000000000" pitchFamily="2" charset="2"/>
              <a:buChar char="Ø"/>
            </a:pPr>
            <a:r>
              <a:rPr lang="en-US" b="0" i="0" dirty="0">
                <a:solidFill>
                  <a:schemeClr val="tx1">
                    <a:lumMod val="95000"/>
                    <a:lumOff val="5000"/>
                  </a:schemeClr>
                </a:solidFill>
                <a:effectLst/>
                <a:latin typeface="Söhne"/>
              </a:rPr>
              <a:t>Repeat the above steps multiple times to create multiple decision trees.</a:t>
            </a:r>
          </a:p>
          <a:p>
            <a:pPr algn="l">
              <a:buFont typeface="Wingdings" panose="05000000000000000000" pitchFamily="2" charset="2"/>
              <a:buChar char="Ø"/>
            </a:pPr>
            <a:r>
              <a:rPr lang="en-US" b="0" i="0" dirty="0">
                <a:solidFill>
                  <a:schemeClr val="tx1">
                    <a:lumMod val="95000"/>
                    <a:lumOff val="5000"/>
                  </a:schemeClr>
                </a:solidFill>
                <a:effectLst/>
                <a:latin typeface="Söhne"/>
              </a:rPr>
              <a:t>For each new input, let all the decision trees make their predictions.</a:t>
            </a:r>
          </a:p>
          <a:p>
            <a:pPr algn="l">
              <a:buFont typeface="Wingdings" panose="05000000000000000000" pitchFamily="2" charset="2"/>
              <a:buChar char="Ø"/>
            </a:pPr>
            <a:r>
              <a:rPr lang="en-US" b="0" i="0" dirty="0">
                <a:solidFill>
                  <a:schemeClr val="tx1">
                    <a:lumMod val="95000"/>
                    <a:lumOff val="5000"/>
                  </a:schemeClr>
                </a:solidFill>
                <a:effectLst/>
                <a:latin typeface="Söhne"/>
              </a:rPr>
              <a:t>Aggregate the predictions of all the decision trees to get the final output.</a:t>
            </a:r>
          </a:p>
          <a:p>
            <a:pPr marL="0" indent="0" algn="l">
              <a:buNone/>
            </a:pPr>
            <a:endParaRPr lang="en-US" dirty="0">
              <a:solidFill>
                <a:srgbClr val="374151"/>
              </a:solidFill>
              <a:latin typeface="Söhne"/>
            </a:endParaRPr>
          </a:p>
          <a:p>
            <a:pPr marL="0" indent="0" algn="l">
              <a:buNone/>
            </a:pPr>
            <a:r>
              <a:rPr lang="en-IN" sz="2400" b="0" i="0" dirty="0">
                <a:solidFill>
                  <a:schemeClr val="accent6">
                    <a:lumMod val="60000"/>
                    <a:lumOff val="40000"/>
                  </a:schemeClr>
                </a:solidFill>
                <a:effectLst/>
                <a:latin typeface="Söhne"/>
              </a:rPr>
              <a:t>So, what are Decision Trees? 	</a:t>
            </a:r>
          </a:p>
          <a:p>
            <a:pPr algn="l">
              <a:buFont typeface="Wingdings" panose="05000000000000000000" pitchFamily="2" charset="2"/>
              <a:buChar char="q"/>
            </a:pPr>
            <a:r>
              <a:rPr lang="en-US" b="0" i="0" dirty="0">
                <a:solidFill>
                  <a:schemeClr val="tx1">
                    <a:lumMod val="95000"/>
                    <a:lumOff val="5000"/>
                  </a:schemeClr>
                </a:solidFill>
                <a:effectLst/>
                <a:latin typeface="Söhne"/>
              </a:rPr>
              <a:t>The decision tree algorithm works by recursively splitting the dataset into smaller subsets based on the values of the features, until each subset contains only a single regression value. </a:t>
            </a:r>
          </a:p>
          <a:p>
            <a:pPr algn="l">
              <a:lnSpc>
                <a:spcPct val="150000"/>
              </a:lnSpc>
              <a:buFont typeface="Wingdings" panose="05000000000000000000" pitchFamily="2" charset="2"/>
              <a:buChar char="q"/>
            </a:pPr>
            <a:r>
              <a:rPr lang="en-US" b="0" i="0" dirty="0">
                <a:solidFill>
                  <a:schemeClr val="tx1">
                    <a:lumMod val="95000"/>
                    <a:lumOff val="5000"/>
                  </a:schemeClr>
                </a:solidFill>
                <a:effectLst/>
                <a:latin typeface="Söhne"/>
              </a:rPr>
              <a:t>This process creates a tree-like model of decisions and their possible consequences.</a:t>
            </a:r>
          </a:p>
          <a:p>
            <a:pPr algn="l">
              <a:buFont typeface="Wingdings" panose="05000000000000000000" pitchFamily="2" charset="2"/>
              <a:buChar char="q"/>
            </a:pPr>
            <a:r>
              <a:rPr lang="en-US" b="0" i="0" dirty="0">
                <a:solidFill>
                  <a:schemeClr val="tx1">
                    <a:lumMod val="95000"/>
                    <a:lumOff val="5000"/>
                  </a:schemeClr>
                </a:solidFill>
                <a:effectLst/>
                <a:latin typeface="Söhne"/>
              </a:rPr>
              <a:t>Each internal node of the decision tree represents a test on an input feature, and the branches emanating from that node represent the possible outcomes of the test. Each leaf node of the tree represents a class or regression value.</a:t>
            </a:r>
            <a:endParaRPr lang="en-US" dirty="0">
              <a:solidFill>
                <a:schemeClr val="tx1">
                  <a:lumMod val="95000"/>
                  <a:lumOff val="5000"/>
                </a:schemeClr>
              </a:solidFill>
              <a:latin typeface="Söhne"/>
            </a:endParaRPr>
          </a:p>
          <a:p>
            <a:pPr algn="l">
              <a:buFont typeface="Wingdings" panose="05000000000000000000" pitchFamily="2" charset="2"/>
              <a:buChar char="q"/>
            </a:pPr>
            <a:r>
              <a:rPr lang="en-US" b="0" i="0" dirty="0">
                <a:solidFill>
                  <a:schemeClr val="tx1">
                    <a:lumMod val="95000"/>
                    <a:lumOff val="5000"/>
                  </a:schemeClr>
                </a:solidFill>
                <a:effectLst/>
                <a:latin typeface="Söhne"/>
              </a:rPr>
              <a:t>In Random Forest Regression, each decision tree is built using a randomly selected subset of the features in the dataset. This ensures that each tree is different from the others, and they each have a unique perspective on the problem at hand.</a:t>
            </a:r>
          </a:p>
          <a:p>
            <a:pPr algn="l">
              <a:buFont typeface="Wingdings" panose="05000000000000000000" pitchFamily="2" charset="2"/>
              <a:buChar char="q"/>
            </a:pPr>
            <a:r>
              <a:rPr lang="en-US" b="0" i="0" dirty="0">
                <a:solidFill>
                  <a:schemeClr val="tx1">
                    <a:lumMod val="95000"/>
                    <a:lumOff val="5000"/>
                  </a:schemeClr>
                </a:solidFill>
                <a:effectLst/>
                <a:latin typeface="Söhne"/>
              </a:rPr>
              <a:t>Once all the decision trees have been built, the algorithm combines their predictions by taking the average or weighted average of all the decision tree predictions. This final output is more accurate and stable than a single decision tree prediction.</a:t>
            </a:r>
          </a:p>
          <a:p>
            <a:pPr algn="l">
              <a:buFont typeface="Wingdings" panose="05000000000000000000" pitchFamily="2" charset="2"/>
              <a:buChar char="Ø"/>
            </a:pPr>
            <a:endParaRPr lang="en-US" b="0" i="0" dirty="0">
              <a:solidFill>
                <a:srgbClr val="374151"/>
              </a:solidFill>
              <a:effectLst/>
              <a:latin typeface="Söhne"/>
            </a:endParaRPr>
          </a:p>
          <a:p>
            <a:pPr marL="0" indent="0">
              <a:buNone/>
            </a:pPr>
            <a:endParaRPr lang="en-IN" dirty="0">
              <a:solidFill>
                <a:schemeClr val="tx1"/>
              </a:solidFill>
            </a:endParaRP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D22ED0F2-1F29-348D-89A8-15D77CEF116B}"/>
              </a:ext>
            </a:extLst>
          </p:cNvPr>
          <p:cNvSpPr>
            <a:spLocks noGrp="1"/>
          </p:cNvSpPr>
          <p:nvPr>
            <p:ph sz="half" idx="1"/>
          </p:nvPr>
        </p:nvSpPr>
        <p:spPr>
          <a:xfrm>
            <a:off x="755904" y="192024"/>
            <a:ext cx="10680192" cy="6409944"/>
          </a:xfrm>
        </p:spPr>
        <p:txBody>
          <a:bodyPr/>
          <a:lstStyle/>
          <a:p>
            <a:pPr marL="0" indent="0">
              <a:buNone/>
            </a:pPr>
            <a:r>
              <a:rPr lang="en-IN" sz="2400" u="sng" dirty="0"/>
              <a:t>Feature Importance: </a:t>
            </a:r>
          </a:p>
          <a:p>
            <a:pPr>
              <a:buFont typeface="Wingdings" panose="05000000000000000000" pitchFamily="2" charset="2"/>
              <a:buChar char="Ø"/>
            </a:pPr>
            <a:r>
              <a:rPr lang="en-US" b="0" i="0" dirty="0">
                <a:solidFill>
                  <a:schemeClr val="tx1">
                    <a:lumMod val="95000"/>
                    <a:lumOff val="5000"/>
                  </a:schemeClr>
                </a:solidFill>
                <a:effectLst/>
                <a:latin typeface="Söhne"/>
              </a:rPr>
              <a:t>In Random Forest, the feature importance is calculated by measuring the decrease in the impurity of the model when each feature is removed.</a:t>
            </a:r>
            <a:endParaRPr lang="en-IN" u="sng" dirty="0">
              <a:solidFill>
                <a:schemeClr val="tx1">
                  <a:lumMod val="95000"/>
                  <a:lumOff val="5000"/>
                </a:schemeClr>
              </a:solidFill>
            </a:endParaRPr>
          </a:p>
          <a:p>
            <a:pPr>
              <a:buFont typeface="Wingdings" panose="05000000000000000000" pitchFamily="2" charset="2"/>
              <a:buChar char="Ø"/>
            </a:pPr>
            <a:r>
              <a:rPr lang="en-US" b="0" i="0" dirty="0">
                <a:solidFill>
                  <a:schemeClr val="tx1">
                    <a:lumMod val="95000"/>
                    <a:lumOff val="5000"/>
                  </a:schemeClr>
                </a:solidFill>
                <a:effectLst/>
                <a:latin typeface="Söhne"/>
              </a:rPr>
              <a:t>The impurity of a model is a measure of how well the model separates the different classes or values of the target variable.</a:t>
            </a:r>
          </a:p>
          <a:p>
            <a:pPr>
              <a:buFont typeface="Wingdings" panose="05000000000000000000" pitchFamily="2" charset="2"/>
              <a:buChar char="Ø"/>
            </a:pPr>
            <a:r>
              <a:rPr lang="en-US" b="0" i="0" dirty="0">
                <a:solidFill>
                  <a:schemeClr val="tx1">
                    <a:lumMod val="95000"/>
                    <a:lumOff val="5000"/>
                  </a:schemeClr>
                </a:solidFill>
                <a:effectLst/>
                <a:latin typeface="Söhne"/>
              </a:rPr>
              <a:t>The feature importance is calculated as the average decrease in impurity across all decision trees in the Random Forest. The higher the decrease in impurity, the higher the feature importance. This measure is used to determine which feature is most important in splitting the data.</a:t>
            </a:r>
          </a:p>
          <a:p>
            <a:pPr marL="0" indent="0">
              <a:buNone/>
            </a:pPr>
            <a:endParaRPr lang="en-US" dirty="0">
              <a:solidFill>
                <a:srgbClr val="374151"/>
              </a:solidFill>
              <a:latin typeface="Söhne"/>
            </a:endParaRPr>
          </a:p>
          <a:p>
            <a:pPr marL="0" indent="0">
              <a:buNone/>
            </a:pPr>
            <a:r>
              <a:rPr lang="en-US" sz="2400" u="sng" dirty="0">
                <a:solidFill>
                  <a:schemeClr val="accent4">
                    <a:lumMod val="50000"/>
                  </a:schemeClr>
                </a:solidFill>
                <a:latin typeface="Söhne"/>
              </a:rPr>
              <a:t>Hyperparameters and Hyperparameter tuning: </a:t>
            </a:r>
          </a:p>
          <a:p>
            <a:pPr>
              <a:buFont typeface="Wingdings" panose="05000000000000000000" pitchFamily="2" charset="2"/>
              <a:buChar char="Ø"/>
            </a:pPr>
            <a:r>
              <a:rPr lang="en-US" b="0" i="0" dirty="0">
                <a:solidFill>
                  <a:schemeClr val="tx1">
                    <a:lumMod val="95000"/>
                    <a:lumOff val="5000"/>
                  </a:schemeClr>
                </a:solidFill>
                <a:effectLst/>
                <a:latin typeface="Söhne"/>
              </a:rPr>
              <a:t>Hyperparameters are the parameters of a machine learning algorithm that are not learned from the data but are set prior to training the model. These parameters are usually set based on intuition, or trial and error and can significantly affect the performance of the model.</a:t>
            </a:r>
            <a:endParaRPr lang="en-US" u="sng" dirty="0">
              <a:solidFill>
                <a:schemeClr val="tx1">
                  <a:lumMod val="95000"/>
                  <a:lumOff val="5000"/>
                </a:schemeClr>
              </a:solidFill>
              <a:latin typeface="Söhne"/>
            </a:endParaRPr>
          </a:p>
          <a:p>
            <a:pPr>
              <a:buFont typeface="Wingdings" panose="05000000000000000000" pitchFamily="2" charset="2"/>
              <a:buChar char="Ø"/>
            </a:pPr>
            <a:r>
              <a:rPr lang="en-US" b="0" i="0" dirty="0">
                <a:solidFill>
                  <a:schemeClr val="tx1">
                    <a:lumMod val="95000"/>
                    <a:lumOff val="5000"/>
                  </a:schemeClr>
                </a:solidFill>
                <a:effectLst/>
                <a:latin typeface="Söhne"/>
              </a:rPr>
              <a:t>The selection of hyperparameters is important because it can impact the accuracy, speed, and generalization of the model. </a:t>
            </a:r>
          </a:p>
          <a:p>
            <a:pPr>
              <a:buFont typeface="Wingdings" panose="05000000000000000000" pitchFamily="2" charset="2"/>
              <a:buChar char="Ø"/>
            </a:pPr>
            <a:r>
              <a:rPr lang="en-US" b="0" i="0" dirty="0">
                <a:solidFill>
                  <a:schemeClr val="tx1">
                    <a:lumMod val="95000"/>
                    <a:lumOff val="5000"/>
                  </a:schemeClr>
                </a:solidFill>
                <a:effectLst/>
                <a:latin typeface="Söhne"/>
              </a:rPr>
              <a:t>In practice, the optimal values of hyperparameters are often found through a process of hyperparameter tuning, which involves testing different combinations of hyperparameters to find the ones that result in the best performance on a validation set.</a:t>
            </a:r>
          </a:p>
          <a:p>
            <a:pPr marL="0" indent="0">
              <a:buNone/>
            </a:pPr>
            <a:endParaRPr lang="en-IN" u="sng" dirty="0">
              <a:solidFill>
                <a:schemeClr val="accent4">
                  <a:lumMod val="50000"/>
                </a:schemeClr>
              </a:solidFill>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19B12568-9446-5B06-C2BD-B0F13A2FC91F}"/>
              </a:ext>
            </a:extLst>
          </p:cNvPr>
          <p:cNvSpPr>
            <a:spLocks noGrp="1"/>
          </p:cNvSpPr>
          <p:nvPr>
            <p:ph sz="half" idx="1"/>
          </p:nvPr>
        </p:nvSpPr>
        <p:spPr>
          <a:xfrm>
            <a:off x="539750" y="265113"/>
            <a:ext cx="11118850" cy="6272212"/>
          </a:xfrm>
        </p:spPr>
        <p:txBody>
          <a:bodyPr/>
          <a:lstStyle/>
          <a:p>
            <a:pPr algn="l">
              <a:buFont typeface="Wingdings" panose="05000000000000000000" pitchFamily="2" charset="2"/>
              <a:buChar char="q"/>
            </a:pPr>
            <a:r>
              <a:rPr lang="en-US" sz="2400" b="0" i="1" dirty="0">
                <a:solidFill>
                  <a:schemeClr val="accent3">
                    <a:lumMod val="75000"/>
                  </a:schemeClr>
                </a:solidFill>
                <a:effectLst/>
                <a:latin typeface="Söhne"/>
              </a:rPr>
              <a:t>The most important hyperparameters in Random Forest are:</a:t>
            </a:r>
          </a:p>
          <a:p>
            <a:pPr algn="l">
              <a:buFont typeface="Wingdings" panose="05000000000000000000" pitchFamily="2" charset="2"/>
              <a:buChar char="Ø"/>
            </a:pPr>
            <a:r>
              <a:rPr lang="en-US" i="1" dirty="0">
                <a:solidFill>
                  <a:schemeClr val="bg1">
                    <a:lumMod val="50000"/>
                  </a:schemeClr>
                </a:solidFill>
                <a:latin typeface="Söhne"/>
              </a:rPr>
              <a:t>N_</a:t>
            </a:r>
            <a:r>
              <a:rPr lang="en-US" b="0" i="1" dirty="0">
                <a:solidFill>
                  <a:schemeClr val="bg1">
                    <a:lumMod val="50000"/>
                  </a:schemeClr>
                </a:solidFill>
                <a:effectLst/>
                <a:latin typeface="Söhne"/>
              </a:rPr>
              <a:t>estimators: </a:t>
            </a:r>
            <a:r>
              <a:rPr lang="en-US" b="0" i="0" dirty="0">
                <a:solidFill>
                  <a:schemeClr val="tx1">
                    <a:lumMod val="95000"/>
                    <a:lumOff val="5000"/>
                  </a:schemeClr>
                </a:solidFill>
                <a:effectLst/>
                <a:latin typeface="Söhne"/>
              </a:rPr>
              <a:t>The number of decision trees in the Random Forest. Increasing the number of trees can improve the performance of the model, but also increases the computational cost.</a:t>
            </a:r>
          </a:p>
          <a:p>
            <a:pPr algn="l">
              <a:buFont typeface="Wingdings" panose="05000000000000000000" pitchFamily="2" charset="2"/>
              <a:buChar char="Ø"/>
            </a:pPr>
            <a:r>
              <a:rPr lang="en-US" b="0" i="1" dirty="0">
                <a:solidFill>
                  <a:schemeClr val="bg1">
                    <a:lumMod val="50000"/>
                  </a:schemeClr>
                </a:solidFill>
                <a:effectLst/>
                <a:latin typeface="Söhne"/>
              </a:rPr>
              <a:t>Max_depth</a:t>
            </a:r>
            <a:r>
              <a:rPr lang="en-US" b="0" i="0" dirty="0">
                <a:solidFill>
                  <a:srgbClr val="374151"/>
                </a:solidFill>
                <a:effectLst/>
                <a:latin typeface="Söhne"/>
              </a:rPr>
              <a:t>: </a:t>
            </a:r>
            <a:r>
              <a:rPr lang="en-US" b="0" i="0" dirty="0">
                <a:solidFill>
                  <a:schemeClr val="tx1">
                    <a:lumMod val="95000"/>
                    <a:lumOff val="5000"/>
                  </a:schemeClr>
                </a:solidFill>
                <a:effectLst/>
                <a:latin typeface="Söhne"/>
              </a:rPr>
              <a:t>The maximum depth of each decision tree. A deeper tree can better fit the training data but may overfit and perform poorly on the test data.</a:t>
            </a:r>
          </a:p>
          <a:p>
            <a:pPr algn="l">
              <a:buFont typeface="Wingdings" panose="05000000000000000000" pitchFamily="2" charset="2"/>
              <a:buChar char="Ø"/>
            </a:pPr>
            <a:r>
              <a:rPr lang="en-US" i="1" dirty="0">
                <a:solidFill>
                  <a:schemeClr val="bg1">
                    <a:lumMod val="50000"/>
                  </a:schemeClr>
                </a:solidFill>
                <a:latin typeface="Söhne"/>
              </a:rPr>
              <a:t>M</a:t>
            </a:r>
            <a:r>
              <a:rPr lang="en-US" b="0" i="1" dirty="0">
                <a:solidFill>
                  <a:schemeClr val="bg1">
                    <a:lumMod val="50000"/>
                  </a:schemeClr>
                </a:solidFill>
                <a:effectLst/>
                <a:latin typeface="Söhne"/>
              </a:rPr>
              <a:t>inimum_samples_split: </a:t>
            </a:r>
            <a:r>
              <a:rPr lang="en-US" b="0" i="0" dirty="0">
                <a:solidFill>
                  <a:schemeClr val="tx1">
                    <a:lumMod val="95000"/>
                    <a:lumOff val="5000"/>
                  </a:schemeClr>
                </a:solidFill>
                <a:effectLst/>
                <a:latin typeface="Söhne"/>
              </a:rPr>
              <a:t>The minimum number of samples required to split an internal node. Increasing this parameter can reduce overfitting but may also result in a less complex model.</a:t>
            </a:r>
          </a:p>
          <a:p>
            <a:pPr algn="l">
              <a:buFont typeface="Wingdings" panose="05000000000000000000" pitchFamily="2" charset="2"/>
              <a:buChar char="Ø"/>
            </a:pPr>
            <a:r>
              <a:rPr lang="en-US" b="0" i="1" dirty="0">
                <a:solidFill>
                  <a:schemeClr val="bg1">
                    <a:lumMod val="50000"/>
                  </a:schemeClr>
                </a:solidFill>
                <a:effectLst/>
                <a:latin typeface="Söhne"/>
              </a:rPr>
              <a:t>Minimum_</a:t>
            </a:r>
            <a:r>
              <a:rPr lang="en-US" i="1" dirty="0">
                <a:solidFill>
                  <a:schemeClr val="bg1">
                    <a:lumMod val="50000"/>
                  </a:schemeClr>
                </a:solidFill>
                <a:latin typeface="Söhne"/>
              </a:rPr>
              <a:t>s</a:t>
            </a:r>
            <a:r>
              <a:rPr lang="en-US" b="0" i="1" dirty="0">
                <a:solidFill>
                  <a:schemeClr val="bg1">
                    <a:lumMod val="50000"/>
                  </a:schemeClr>
                </a:solidFill>
                <a:effectLst/>
                <a:latin typeface="Söhne"/>
              </a:rPr>
              <a:t>amples_leaf</a:t>
            </a:r>
            <a:r>
              <a:rPr lang="en-US" b="0" i="0" dirty="0">
                <a:solidFill>
                  <a:srgbClr val="374151"/>
                </a:solidFill>
                <a:effectLst/>
                <a:latin typeface="Söhne"/>
              </a:rPr>
              <a:t>: </a:t>
            </a:r>
            <a:r>
              <a:rPr lang="en-US" b="0" i="0" dirty="0">
                <a:solidFill>
                  <a:schemeClr val="tx1">
                    <a:lumMod val="95000"/>
                    <a:lumOff val="5000"/>
                  </a:schemeClr>
                </a:solidFill>
                <a:effectLst/>
                <a:latin typeface="Söhne"/>
              </a:rPr>
              <a:t>The minimum number of samples required to be at a leaf node. Increasing this parameter can further reduce overfitting but may also result in a less complex model.</a:t>
            </a:r>
          </a:p>
          <a:p>
            <a:pPr algn="l">
              <a:buFont typeface="Wingdings" panose="05000000000000000000" pitchFamily="2" charset="2"/>
              <a:buChar char="Ø"/>
            </a:pPr>
            <a:r>
              <a:rPr lang="en-US" b="0" i="1" dirty="0">
                <a:solidFill>
                  <a:schemeClr val="bg1">
                    <a:lumMod val="50000"/>
                  </a:schemeClr>
                </a:solidFill>
                <a:effectLst/>
                <a:latin typeface="Söhne"/>
              </a:rPr>
              <a:t>Max_features: </a:t>
            </a:r>
            <a:r>
              <a:rPr lang="en-US" b="0" i="0" dirty="0">
                <a:solidFill>
                  <a:schemeClr val="tx1">
                    <a:lumMod val="95000"/>
                    <a:lumOff val="5000"/>
                  </a:schemeClr>
                </a:solidFill>
                <a:effectLst/>
                <a:latin typeface="Söhne"/>
              </a:rPr>
              <a:t>The number of features to consider when looking for the best split. A smaller number can reduce overfitting but may also result in a less accurate model.</a:t>
            </a:r>
          </a:p>
          <a:p>
            <a:pPr algn="l">
              <a:buFont typeface="Wingdings" panose="05000000000000000000" pitchFamily="2" charset="2"/>
              <a:buChar char="q"/>
            </a:pPr>
            <a:r>
              <a:rPr lang="en-US" sz="2400" dirty="0">
                <a:solidFill>
                  <a:srgbClr val="92D050"/>
                </a:solidFill>
                <a:effectLst/>
                <a:latin typeface="Söhne"/>
              </a:rPr>
              <a:t>How to select optimal hyperparameters in random forest :-</a:t>
            </a:r>
          </a:p>
          <a:p>
            <a:pPr algn="l">
              <a:buFont typeface="Wingdings" panose="05000000000000000000" pitchFamily="2" charset="2"/>
              <a:buChar char="Ø"/>
            </a:pPr>
            <a:r>
              <a:rPr lang="en-US" b="0" i="0" dirty="0">
                <a:solidFill>
                  <a:schemeClr val="tx1">
                    <a:lumMod val="95000"/>
                    <a:lumOff val="5000"/>
                  </a:schemeClr>
                </a:solidFill>
                <a:effectLst/>
                <a:latin typeface="Söhne"/>
              </a:rPr>
              <a:t>Hyperparameter tuning in Random Forest can be performed using techniques such as grid search, random search.</a:t>
            </a:r>
          </a:p>
          <a:p>
            <a:pPr>
              <a:buFont typeface="Wingdings" panose="05000000000000000000" pitchFamily="2" charset="2"/>
              <a:buChar char="Ø"/>
            </a:pPr>
            <a:r>
              <a:rPr lang="en-US" b="0" i="0" dirty="0">
                <a:solidFill>
                  <a:schemeClr val="tx1">
                    <a:lumMod val="95000"/>
                    <a:lumOff val="5000"/>
                  </a:schemeClr>
                </a:solidFill>
                <a:effectLst/>
                <a:latin typeface="Söhne"/>
              </a:rPr>
              <a:t> In grid search, a set of values for each hyperparameter is defined, and the model is trained and evaluated for each combination of values. The combination that results in the best performance on a validation set is selected as the optimal set of hyperparameters.</a:t>
            </a:r>
          </a:p>
          <a:p>
            <a:pPr>
              <a:buFont typeface="Wingdings" panose="05000000000000000000" pitchFamily="2" charset="2"/>
              <a:buChar char="Ø"/>
            </a:pPr>
            <a:r>
              <a:rPr lang="en-US" b="0" i="0" dirty="0">
                <a:solidFill>
                  <a:schemeClr val="tx1">
                    <a:lumMod val="95000"/>
                    <a:lumOff val="5000"/>
                  </a:schemeClr>
                </a:solidFill>
                <a:effectLst/>
                <a:latin typeface="Söhne"/>
              </a:rPr>
              <a:t>Random search is a similar technique, but instead of using a predefined set of values, it randomly samples values from a distribution. This approach can be more efficient than grid search when there are many hyperparameters and the optimal values are not known in advance.</a:t>
            </a:r>
            <a:endParaRPr lang="en-US" dirty="0">
              <a:solidFill>
                <a:schemeClr val="tx1">
                  <a:lumMod val="95000"/>
                  <a:lumOff val="5000"/>
                </a:schemeClr>
              </a:solidFill>
            </a:endParaRPr>
          </a:p>
        </p:txBody>
      </p:sp>
    </p:spTree>
    <p:extLst>
      <p:ext uri="{BB962C8B-B14F-4D97-AF65-F5344CB8AC3E}">
        <p14:creationId xmlns:p14="http://schemas.microsoft.com/office/powerpoint/2010/main" val="292148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E1D1453-59B7-0E18-DA3B-C9047D070067}"/>
              </a:ext>
            </a:extLst>
          </p:cNvPr>
          <p:cNvSpPr>
            <a:spLocks noGrp="1"/>
          </p:cNvSpPr>
          <p:nvPr>
            <p:ph idx="1"/>
          </p:nvPr>
        </p:nvSpPr>
        <p:spPr>
          <a:xfrm>
            <a:off x="310896" y="0"/>
            <a:ext cx="9262872" cy="6720840"/>
          </a:xfrm>
        </p:spPr>
        <p:txBody>
          <a:bodyPr/>
          <a:lstStyle/>
          <a:p>
            <a:pPr marL="285750" indent="-285750">
              <a:buFont typeface="Wingdings" panose="05000000000000000000" pitchFamily="2" charset="2"/>
              <a:buChar char="Ø"/>
            </a:pPr>
            <a:r>
              <a:rPr lang="en-US" sz="1800" b="0" i="0" dirty="0">
                <a:solidFill>
                  <a:schemeClr val="tx1"/>
                </a:solidFill>
                <a:effectLst/>
                <a:latin typeface="Söhne Mono"/>
              </a:rPr>
              <a:t>Initialize an empty list to store the decision trees.</a:t>
            </a:r>
          </a:p>
          <a:p>
            <a:pPr marL="285750" indent="-285750">
              <a:buFont typeface="Wingdings" panose="05000000000000000000" pitchFamily="2" charset="2"/>
              <a:buChar char="Ø"/>
            </a:pPr>
            <a:r>
              <a:rPr lang="en-US" sz="1800" b="0" i="0" dirty="0">
                <a:solidFill>
                  <a:schemeClr val="tx1"/>
                </a:solidFill>
                <a:effectLst/>
                <a:latin typeface="Söhne Mono"/>
              </a:rPr>
              <a:t>For i in range(n_estimators): </a:t>
            </a:r>
          </a:p>
          <a:p>
            <a:pPr>
              <a:lnSpc>
                <a:spcPct val="100000"/>
              </a:lnSpc>
            </a:pPr>
            <a:r>
              <a:rPr lang="en-US" sz="1800" b="0" i="0" dirty="0">
                <a:solidFill>
                  <a:schemeClr val="tx1"/>
                </a:solidFill>
                <a:effectLst/>
                <a:latin typeface="Söhne Mono"/>
              </a:rPr>
              <a:t>         a. Draw a random sample of the input features. </a:t>
            </a:r>
          </a:p>
          <a:p>
            <a:pPr>
              <a:lnSpc>
                <a:spcPct val="100000"/>
              </a:lnSpc>
            </a:pPr>
            <a:r>
              <a:rPr lang="en-US" sz="1800" dirty="0">
                <a:solidFill>
                  <a:schemeClr val="tx1"/>
                </a:solidFill>
                <a:latin typeface="Söhne Mono"/>
              </a:rPr>
              <a:t>         </a:t>
            </a:r>
            <a:r>
              <a:rPr lang="en-US" sz="1800" b="0" i="0" dirty="0">
                <a:solidFill>
                  <a:schemeClr val="tx1"/>
                </a:solidFill>
                <a:effectLst/>
                <a:latin typeface="Söhne Mono"/>
              </a:rPr>
              <a:t>b. Create a decision tree using the random sample of features with max_depth, </a:t>
            </a:r>
          </a:p>
          <a:p>
            <a:pPr>
              <a:lnSpc>
                <a:spcPct val="100000"/>
              </a:lnSpc>
            </a:pPr>
            <a:r>
              <a:rPr lang="en-US" sz="1800" dirty="0">
                <a:solidFill>
                  <a:schemeClr val="tx1"/>
                </a:solidFill>
                <a:latin typeface="Söhne Mono"/>
              </a:rPr>
              <a:t>              </a:t>
            </a:r>
            <a:r>
              <a:rPr lang="en-US" sz="1800" b="0" i="0" dirty="0">
                <a:solidFill>
                  <a:schemeClr val="tx1"/>
                </a:solidFill>
                <a:effectLst/>
                <a:latin typeface="Söhne Mono"/>
              </a:rPr>
              <a:t>min_samples_split and min samples</a:t>
            </a:r>
            <a:r>
              <a:rPr lang="en-US" sz="1800" dirty="0">
                <a:solidFill>
                  <a:schemeClr val="tx1"/>
                </a:solidFill>
                <a:latin typeface="Söhne Mono"/>
              </a:rPr>
              <a:t> </a:t>
            </a:r>
            <a:r>
              <a:rPr lang="en-US" sz="1800" b="0" i="0" dirty="0">
                <a:solidFill>
                  <a:schemeClr val="tx1"/>
                </a:solidFill>
                <a:effectLst/>
                <a:latin typeface="Söhne Mono"/>
              </a:rPr>
              <a:t>leaf. </a:t>
            </a:r>
          </a:p>
          <a:p>
            <a:r>
              <a:rPr lang="en-US" sz="1800" dirty="0">
                <a:solidFill>
                  <a:schemeClr val="tx1"/>
                </a:solidFill>
                <a:latin typeface="Söhne Mono"/>
              </a:rPr>
              <a:t>        </a:t>
            </a:r>
            <a:r>
              <a:rPr lang="en-US" sz="1800" b="0" i="0" dirty="0">
                <a:solidFill>
                  <a:schemeClr val="tx1"/>
                </a:solidFill>
                <a:effectLst/>
                <a:latin typeface="Söhne Mono"/>
              </a:rPr>
              <a:t>c. Append the decision tree to the list of decision trees.</a:t>
            </a:r>
          </a:p>
          <a:p>
            <a:pPr marL="285750" indent="-285750">
              <a:buFont typeface="Wingdings" panose="05000000000000000000" pitchFamily="2" charset="2"/>
              <a:buChar char="Ø"/>
            </a:pPr>
            <a:r>
              <a:rPr lang="en-US" sz="1800" b="0" i="0" dirty="0">
                <a:solidFill>
                  <a:schemeClr val="tx1"/>
                </a:solidFill>
                <a:effectLst/>
                <a:latin typeface="Söhne Mono"/>
              </a:rPr>
              <a:t>Initialize an empty array of size (n_samples, n_estimators) to store the predictions of each decision tree.</a:t>
            </a:r>
          </a:p>
          <a:p>
            <a:pPr marL="285750" indent="-285750">
              <a:buFont typeface="Wingdings" panose="05000000000000000000" pitchFamily="2" charset="2"/>
              <a:buChar char="Ø"/>
            </a:pPr>
            <a:r>
              <a:rPr lang="en-US" sz="1800" b="0" i="0" dirty="0">
                <a:solidFill>
                  <a:schemeClr val="bg2">
                    <a:lumMod val="10000"/>
                  </a:schemeClr>
                </a:solidFill>
                <a:effectLst/>
                <a:latin typeface="Söhne Mono"/>
              </a:rPr>
              <a:t>For i in range(n_estimators): </a:t>
            </a:r>
          </a:p>
          <a:p>
            <a:pPr>
              <a:lnSpc>
                <a:spcPct val="100000"/>
              </a:lnSpc>
            </a:pPr>
            <a:r>
              <a:rPr lang="en-US" sz="1800" dirty="0">
                <a:solidFill>
                  <a:schemeClr val="bg2">
                    <a:lumMod val="10000"/>
                  </a:schemeClr>
                </a:solidFill>
                <a:latin typeface="Söhne Mono"/>
              </a:rPr>
              <a:t>         </a:t>
            </a:r>
            <a:r>
              <a:rPr lang="en-US" sz="1800" b="0" i="0" dirty="0">
                <a:solidFill>
                  <a:schemeClr val="bg2">
                    <a:lumMod val="10000"/>
                  </a:schemeClr>
                </a:solidFill>
                <a:effectLst/>
                <a:latin typeface="Söhne Mono"/>
              </a:rPr>
              <a:t>a. Use the i-th decision tree to predict the target variable y. </a:t>
            </a:r>
          </a:p>
          <a:p>
            <a:pPr>
              <a:lnSpc>
                <a:spcPct val="100000"/>
              </a:lnSpc>
            </a:pPr>
            <a:r>
              <a:rPr lang="en-US" sz="1800" dirty="0">
                <a:solidFill>
                  <a:schemeClr val="bg2">
                    <a:lumMod val="10000"/>
                  </a:schemeClr>
                </a:solidFill>
                <a:latin typeface="Söhne Mono"/>
              </a:rPr>
              <a:t>         </a:t>
            </a:r>
            <a:r>
              <a:rPr lang="en-US" sz="1800" b="0" i="0" dirty="0">
                <a:solidFill>
                  <a:schemeClr val="bg2">
                    <a:lumMod val="10000"/>
                  </a:schemeClr>
                </a:solidFill>
                <a:effectLst/>
                <a:latin typeface="Söhne Mono"/>
              </a:rPr>
              <a:t>b. Store the predicted values in the i-th column of the array of predictions.</a:t>
            </a:r>
          </a:p>
          <a:p>
            <a:pPr marL="285750" indent="-285750">
              <a:buFont typeface="Wingdings" panose="05000000000000000000" pitchFamily="2" charset="2"/>
              <a:buChar char="Ø"/>
            </a:pPr>
            <a:r>
              <a:rPr lang="en-US" sz="1800" b="0" i="0" dirty="0">
                <a:solidFill>
                  <a:schemeClr val="bg2">
                    <a:lumMod val="10000"/>
                  </a:schemeClr>
                </a:solidFill>
                <a:effectLst/>
                <a:latin typeface="Söhne Mono"/>
              </a:rPr>
              <a:t>Compute the average of the predictions across all decision trees to obtain the final prediction.</a:t>
            </a:r>
          </a:p>
          <a:p>
            <a:pPr marL="285750" indent="-285750">
              <a:buFont typeface="Wingdings" panose="05000000000000000000" pitchFamily="2" charset="2"/>
              <a:buChar char="Ø"/>
            </a:pPr>
            <a:r>
              <a:rPr lang="en-US" sz="1800" b="0" i="0" dirty="0">
                <a:solidFill>
                  <a:schemeClr val="bg2">
                    <a:lumMod val="10000"/>
                  </a:schemeClr>
                </a:solidFill>
                <a:effectLst/>
                <a:latin typeface="Söhne Mono"/>
              </a:rPr>
              <a:t>Return the final prediction y_pred. </a:t>
            </a:r>
            <a:endParaRPr lang="en-US" sz="2000" u="sng" dirty="0">
              <a:solidFill>
                <a:srgbClr val="00B0F0"/>
              </a:solidFill>
              <a:latin typeface="Söhne Mono"/>
            </a:endParaRPr>
          </a:p>
          <a:p>
            <a:pPr marL="285750" indent="-285750">
              <a:buFont typeface="Wingdings" panose="05000000000000000000" pitchFamily="2" charset="2"/>
              <a:buChar char="Ø"/>
            </a:pPr>
            <a:r>
              <a:rPr lang="en-US" sz="2000" u="sng" dirty="0">
                <a:solidFill>
                  <a:srgbClr val="00B0F0"/>
                </a:solidFill>
                <a:latin typeface="Söhne Mono"/>
              </a:rPr>
              <a:t>FORMULA</a:t>
            </a:r>
            <a:endParaRPr lang="en-US" sz="1800" b="0" i="0" dirty="0">
              <a:solidFill>
                <a:schemeClr val="tx1">
                  <a:lumMod val="95000"/>
                  <a:lumOff val="5000"/>
                </a:schemeClr>
              </a:solidFill>
              <a:effectLst/>
              <a:latin typeface="Söhne"/>
            </a:endParaRP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where:</a:t>
            </a:r>
          </a:p>
          <a:p>
            <a:pPr marL="285750" indent="-285750" algn="l">
              <a:lnSpc>
                <a:spcPct val="100000"/>
              </a:lnSpc>
              <a:buFont typeface="Arial" panose="020B0604020202020204" pitchFamily="34" charset="0"/>
              <a:buChar char="•"/>
            </a:pPr>
            <a:r>
              <a:rPr lang="en-US" sz="1800" b="0" i="0" dirty="0">
                <a:solidFill>
                  <a:schemeClr val="tx1">
                    <a:lumMod val="95000"/>
                    <a:lumOff val="5000"/>
                  </a:schemeClr>
                </a:solidFill>
                <a:effectLst/>
                <a:latin typeface="Söhne"/>
              </a:rPr>
              <a:t>y is the predicted output of the random forest regression model</a:t>
            </a:r>
          </a:p>
          <a:p>
            <a:pPr marL="285750" indent="-285750" algn="l">
              <a:lnSpc>
                <a:spcPct val="100000"/>
              </a:lnSpc>
              <a:buFont typeface="Arial" panose="020B0604020202020204" pitchFamily="34" charset="0"/>
              <a:buChar char="•"/>
            </a:pPr>
            <a:r>
              <a:rPr lang="en-US" sz="1800" b="0" i="0" dirty="0">
                <a:solidFill>
                  <a:schemeClr val="tx1">
                    <a:lumMod val="95000"/>
                    <a:lumOff val="5000"/>
                  </a:schemeClr>
                </a:solidFill>
                <a:effectLst/>
                <a:latin typeface="Söhne"/>
              </a:rPr>
              <a:t>n is the number of decision trees in the random forest</a:t>
            </a:r>
          </a:p>
          <a:p>
            <a:pPr marL="285750" indent="-285750" algn="l">
              <a:lnSpc>
                <a:spcPct val="100000"/>
              </a:lnSpc>
              <a:buFont typeface="Arial" panose="020B0604020202020204" pitchFamily="34" charset="0"/>
              <a:buChar char="•"/>
            </a:pPr>
            <a:r>
              <a:rPr lang="en-US" sz="1800" b="0" i="0" dirty="0">
                <a:solidFill>
                  <a:schemeClr val="tx1">
                    <a:lumMod val="95000"/>
                    <a:lumOff val="5000"/>
                  </a:schemeClr>
                </a:solidFill>
                <a:effectLst/>
                <a:latin typeface="Söhne"/>
              </a:rPr>
              <a:t>y_i is the predicted output of the </a:t>
            </a:r>
            <a:r>
              <a:rPr lang="en-US" sz="1800" b="0" i="0" dirty="0" err="1">
                <a:solidFill>
                  <a:schemeClr val="tx1">
                    <a:lumMod val="95000"/>
                    <a:lumOff val="5000"/>
                  </a:schemeClr>
                </a:solidFill>
                <a:effectLst/>
                <a:latin typeface="Söhne"/>
              </a:rPr>
              <a:t>i</a:t>
            </a:r>
            <a:r>
              <a:rPr lang="en-US" sz="1800" b="0" i="0" dirty="0">
                <a:solidFill>
                  <a:schemeClr val="tx1">
                    <a:lumMod val="95000"/>
                    <a:lumOff val="5000"/>
                  </a:schemeClr>
                </a:solidFill>
                <a:effectLst/>
                <a:latin typeface="Söhne"/>
              </a:rPr>
              <a:t>-th decision tree in the random forest.</a:t>
            </a:r>
          </a:p>
          <a:p>
            <a:pPr>
              <a:lnSpc>
                <a:spcPct val="100000"/>
              </a:lnSpc>
            </a:pPr>
            <a:endParaRPr lang="en-IN" sz="2000" u="sng" dirty="0">
              <a:solidFill>
                <a:srgbClr val="00B0F0"/>
              </a:solidFill>
            </a:endParaRPr>
          </a:p>
        </p:txBody>
      </p:sp>
      <p:sp>
        <p:nvSpPr>
          <p:cNvPr id="5" name="Slide Number Placeholder 4">
            <a:extLst>
              <a:ext uri="{FF2B5EF4-FFF2-40B4-BE49-F238E27FC236}">
                <a16:creationId xmlns:a16="http://schemas.microsoft.com/office/drawing/2014/main" id="{19915FAF-CAD0-B18A-2702-4EED927130FD}"/>
              </a:ext>
            </a:extLst>
          </p:cNvPr>
          <p:cNvSpPr>
            <a:spLocks noGrp="1"/>
          </p:cNvSpPr>
          <p:nvPr>
            <p:ph type="sldNum" sz="quarter" idx="4294967295"/>
          </p:nvPr>
        </p:nvSpPr>
        <p:spPr>
          <a:xfrm>
            <a:off x="10067545" y="210312"/>
            <a:ext cx="1417320" cy="6510528"/>
          </a:xfrm>
        </p:spPr>
        <p:txBody>
          <a:bodyPr/>
          <a:lstStyle/>
          <a:p>
            <a:r>
              <a:rPr lang="en-US" sz="3600" b="1" i="1" dirty="0">
                <a:solidFill>
                  <a:srgbClr val="0070C0"/>
                </a:solidFill>
              </a:rPr>
              <a:t>P</a:t>
            </a:r>
          </a:p>
          <a:p>
            <a:r>
              <a:rPr lang="en-US" sz="3600" b="1" i="1" dirty="0">
                <a:solidFill>
                  <a:srgbClr val="0070C0"/>
                </a:solidFill>
              </a:rPr>
              <a:t>S</a:t>
            </a:r>
          </a:p>
          <a:p>
            <a:r>
              <a:rPr lang="en-US" sz="3600" b="1" i="1" dirty="0">
                <a:solidFill>
                  <a:srgbClr val="0070C0"/>
                </a:solidFill>
              </a:rPr>
              <a:t>E</a:t>
            </a:r>
          </a:p>
          <a:p>
            <a:r>
              <a:rPr lang="en-US" sz="3600" b="1" i="1" dirty="0">
                <a:solidFill>
                  <a:srgbClr val="0070C0"/>
                </a:solidFill>
              </a:rPr>
              <a:t>U</a:t>
            </a:r>
          </a:p>
          <a:p>
            <a:r>
              <a:rPr lang="en-US" sz="3600" b="1" i="1" dirty="0">
                <a:solidFill>
                  <a:srgbClr val="0070C0"/>
                </a:solidFill>
              </a:rPr>
              <a:t>D</a:t>
            </a:r>
          </a:p>
          <a:p>
            <a:r>
              <a:rPr lang="en-US" sz="3600" b="1" i="1" dirty="0">
                <a:solidFill>
                  <a:srgbClr val="0070C0"/>
                </a:solidFill>
              </a:rPr>
              <a:t>O</a:t>
            </a:r>
          </a:p>
          <a:p>
            <a:endParaRPr lang="en-US" sz="3600" b="1" i="1" dirty="0">
              <a:solidFill>
                <a:srgbClr val="0070C0"/>
              </a:solidFill>
            </a:endParaRPr>
          </a:p>
          <a:p>
            <a:r>
              <a:rPr lang="en-US" sz="3600" b="1" i="1" dirty="0">
                <a:solidFill>
                  <a:srgbClr val="0070C0"/>
                </a:solidFill>
              </a:rPr>
              <a:t>C</a:t>
            </a:r>
          </a:p>
          <a:p>
            <a:r>
              <a:rPr lang="en-US" sz="3600" b="1" i="1" dirty="0">
                <a:solidFill>
                  <a:srgbClr val="0070C0"/>
                </a:solidFill>
              </a:rPr>
              <a:t>O</a:t>
            </a:r>
          </a:p>
          <a:p>
            <a:r>
              <a:rPr lang="en-US" sz="3600" b="1" i="1" dirty="0">
                <a:solidFill>
                  <a:srgbClr val="0070C0"/>
                </a:solidFill>
              </a:rPr>
              <a:t>D</a:t>
            </a:r>
          </a:p>
          <a:p>
            <a:r>
              <a:rPr lang="en-US" sz="3600" b="1" i="1" dirty="0">
                <a:solidFill>
                  <a:srgbClr val="0070C0"/>
                </a:solidFill>
              </a:rPr>
              <a:t>E</a:t>
            </a:r>
          </a:p>
        </p:txBody>
      </p:sp>
      <p:sp>
        <p:nvSpPr>
          <p:cNvPr id="2" name="Rectangle 1">
            <a:extLst>
              <a:ext uri="{FF2B5EF4-FFF2-40B4-BE49-F238E27FC236}">
                <a16:creationId xmlns:a16="http://schemas.microsoft.com/office/drawing/2014/main" id="{3E60E5F9-825B-6337-33E5-AC488CBBFA96}"/>
              </a:ext>
            </a:extLst>
          </p:cNvPr>
          <p:cNvSpPr/>
          <p:nvPr/>
        </p:nvSpPr>
        <p:spPr>
          <a:xfrm>
            <a:off x="3630168" y="4800600"/>
            <a:ext cx="1865376"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b="0" i="0" dirty="0">
                <a:solidFill>
                  <a:schemeClr val="tx1">
                    <a:lumMod val="95000"/>
                    <a:lumOff val="5000"/>
                  </a:schemeClr>
                </a:solidFill>
                <a:effectLst/>
                <a:latin typeface="Söhne"/>
              </a:rPr>
              <a:t>y = (1/n) * Σ (y_i)</a:t>
            </a:r>
          </a:p>
          <a:p>
            <a:pPr algn="ctr"/>
            <a:endParaRPr lang="en-IN" dirty="0"/>
          </a:p>
        </p:txBody>
      </p:sp>
    </p:spTree>
    <p:extLst>
      <p:ext uri="{BB962C8B-B14F-4D97-AF65-F5344CB8AC3E}">
        <p14:creationId xmlns:p14="http://schemas.microsoft.com/office/powerpoint/2010/main" val="59589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D6C9E8-43A7-53E1-9F5B-EF1ACC704BB3}"/>
              </a:ext>
            </a:extLst>
          </p:cNvPr>
          <p:cNvSpPr>
            <a:spLocks noGrp="1"/>
          </p:cNvSpPr>
          <p:nvPr>
            <p:ph type="title"/>
          </p:nvPr>
        </p:nvSpPr>
        <p:spPr>
          <a:xfrm>
            <a:off x="314960" y="201168"/>
            <a:ext cx="5140960" cy="484632"/>
          </a:xfrm>
        </p:spPr>
        <p:txBody>
          <a:bodyPr/>
          <a:lstStyle/>
          <a:p>
            <a:r>
              <a:rPr lang="en-IN" sz="2400" i="1" u="sng" dirty="0">
                <a:solidFill>
                  <a:schemeClr val="tx1">
                    <a:lumMod val="95000"/>
                    <a:lumOff val="5000"/>
                  </a:schemeClr>
                </a:solidFill>
              </a:rPr>
              <a:t>MODEL EVALUATION: </a:t>
            </a:r>
            <a:br>
              <a:rPr lang="en-IN" sz="2400" i="1" u="sng" dirty="0">
                <a:solidFill>
                  <a:schemeClr val="tx1">
                    <a:lumMod val="95000"/>
                    <a:lumOff val="5000"/>
                  </a:schemeClr>
                </a:solidFill>
              </a:rPr>
            </a:br>
            <a:r>
              <a:rPr lang="en-IN" sz="2400" i="1" u="sng" dirty="0">
                <a:solidFill>
                  <a:schemeClr val="tx1">
                    <a:lumMod val="95000"/>
                    <a:lumOff val="5000"/>
                  </a:schemeClr>
                </a:solidFill>
              </a:rPr>
              <a:t> </a:t>
            </a:r>
            <a:br>
              <a:rPr lang="en-IN" sz="2400" i="1" u="sng" dirty="0">
                <a:solidFill>
                  <a:schemeClr val="tx1">
                    <a:lumMod val="95000"/>
                    <a:lumOff val="5000"/>
                  </a:schemeClr>
                </a:solidFill>
              </a:rPr>
            </a:br>
            <a:endParaRPr lang="en-IN" sz="2400" i="1" u="sng" dirty="0">
              <a:solidFill>
                <a:schemeClr val="tx1">
                  <a:lumMod val="95000"/>
                  <a:lumOff val="5000"/>
                </a:schemeClr>
              </a:solidFill>
            </a:endParaRPr>
          </a:p>
        </p:txBody>
      </p:sp>
      <p:sp>
        <p:nvSpPr>
          <p:cNvPr id="14" name="Content Placeholder 13">
            <a:extLst>
              <a:ext uri="{FF2B5EF4-FFF2-40B4-BE49-F238E27FC236}">
                <a16:creationId xmlns:a16="http://schemas.microsoft.com/office/drawing/2014/main" id="{3BD50A47-9951-EF40-537E-FE9DDDB6192A}"/>
              </a:ext>
            </a:extLst>
          </p:cNvPr>
          <p:cNvSpPr>
            <a:spLocks noGrp="1"/>
          </p:cNvSpPr>
          <p:nvPr>
            <p:ph idx="1"/>
          </p:nvPr>
        </p:nvSpPr>
        <p:spPr>
          <a:xfrm>
            <a:off x="314960" y="685800"/>
            <a:ext cx="11562080" cy="6053328"/>
          </a:xfrm>
        </p:spPr>
        <p:txBody>
          <a:bodyPr/>
          <a:lstStyle/>
          <a:p>
            <a:pPr marL="342900" indent="-342900" algn="l">
              <a:buFont typeface="Wingdings" panose="05000000000000000000" pitchFamily="2" charset="2"/>
              <a:buChar char="Ø"/>
            </a:pPr>
            <a:r>
              <a:rPr lang="en-US" sz="1800" b="0" i="0" dirty="0">
                <a:solidFill>
                  <a:schemeClr val="tx1">
                    <a:lumMod val="95000"/>
                    <a:lumOff val="5000"/>
                  </a:schemeClr>
                </a:solidFill>
                <a:effectLst/>
                <a:latin typeface="Söhne"/>
              </a:rPr>
              <a:t>Mean Squared Error (MSE): This metric measures the average squared difference between the predicted values and the true values. Lower values of MSE indicate better performance.</a:t>
            </a:r>
          </a:p>
          <a:p>
            <a:pPr marL="342900" indent="-342900" algn="l">
              <a:buFont typeface="Wingdings" panose="05000000000000000000" pitchFamily="2" charset="2"/>
              <a:buChar char="Ø"/>
            </a:pPr>
            <a:r>
              <a:rPr lang="en-US" sz="1800" b="0" i="0" dirty="0">
                <a:solidFill>
                  <a:schemeClr val="tx1">
                    <a:lumMod val="95000"/>
                    <a:lumOff val="5000"/>
                  </a:schemeClr>
                </a:solidFill>
                <a:effectLst/>
                <a:latin typeface="Söhne"/>
              </a:rPr>
              <a:t>Mean Absolute Error (MAE): This metric measures the average absolute difference between the predicted values and the true values. It is another common metric for regression models, and lower values indicate better performance.</a:t>
            </a:r>
          </a:p>
          <a:p>
            <a:pPr marL="342900" indent="-342900" algn="l">
              <a:buFont typeface="Wingdings" panose="05000000000000000000" pitchFamily="2" charset="2"/>
              <a:buChar char="Ø"/>
            </a:pPr>
            <a:r>
              <a:rPr lang="en-US" sz="1800" b="0" i="0" dirty="0">
                <a:solidFill>
                  <a:schemeClr val="tx1">
                    <a:lumMod val="95000"/>
                    <a:lumOff val="5000"/>
                  </a:schemeClr>
                </a:solidFill>
                <a:effectLst/>
                <a:latin typeface="Söhne"/>
              </a:rPr>
              <a:t>R-squared: This is a metric that measures the proportion of the variance in the target variable that is explained by the model. It ranges from 0 to 1, with higher values indicating better performance.</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Residual plots: Residual plots are scatter plots of the differences between the predicted and true values (i.e., residuals) against the predicted values. These plots can help identify patterns or trends in the residuals, which can indicate issues with the model.</a:t>
            </a:r>
          </a:p>
          <a:p>
            <a:pPr marL="285750" indent="-285750" algn="l">
              <a:buFont typeface="Wingdings" panose="05000000000000000000" pitchFamily="2" charset="2"/>
              <a:buChar char="Ø"/>
            </a:pPr>
            <a:r>
              <a:rPr lang="en-US" sz="1800" b="0" i="0" dirty="0">
                <a:solidFill>
                  <a:schemeClr val="tx1">
                    <a:lumMod val="95000"/>
                    <a:lumOff val="5000"/>
                  </a:schemeClr>
                </a:solidFill>
                <a:effectLst/>
                <a:latin typeface="Söhne"/>
              </a:rPr>
              <a:t>Cross-validation: Cross-validation is a technique for evaluating the performance of the model and estimating its generalization performance. </a:t>
            </a:r>
          </a:p>
          <a:p>
            <a:pPr marL="285750" indent="-285750" algn="l">
              <a:buFont typeface="Courier New" panose="02070309020205020404" pitchFamily="49" charset="0"/>
              <a:buChar char="o"/>
            </a:pPr>
            <a:r>
              <a:rPr lang="en-US" sz="1800" b="0" i="0" dirty="0">
                <a:solidFill>
                  <a:schemeClr val="tx1">
                    <a:lumMod val="95000"/>
                    <a:lumOff val="5000"/>
                  </a:schemeClr>
                </a:solidFill>
                <a:effectLst/>
                <a:latin typeface="Söhne"/>
              </a:rPr>
              <a:t>One common approach is k-fold cross-validation, in which the data is split into k equally sized folds, and the model is trained and evaluated k times, each time using a different fold as the validation set.</a:t>
            </a:r>
          </a:p>
          <a:p>
            <a:pPr marL="285750" indent="-285750" algn="l">
              <a:buFont typeface="Wingdings" panose="05000000000000000000" pitchFamily="2" charset="2"/>
              <a:buChar char="Ø"/>
            </a:pPr>
            <a:r>
              <a:rPr lang="en-US" sz="1800" dirty="0">
                <a:solidFill>
                  <a:schemeClr val="tx1">
                    <a:lumMod val="95000"/>
                    <a:lumOff val="5000"/>
                  </a:schemeClr>
                </a:solidFill>
                <a:latin typeface="Söhne"/>
              </a:rPr>
              <a:t>I</a:t>
            </a:r>
            <a:r>
              <a:rPr lang="en-US" sz="1800" b="0" i="0" dirty="0">
                <a:solidFill>
                  <a:schemeClr val="tx1">
                    <a:lumMod val="95000"/>
                    <a:lumOff val="5000"/>
                  </a:schemeClr>
                </a:solidFill>
                <a:effectLst/>
                <a:latin typeface="Söhne"/>
              </a:rPr>
              <a:t>t is best to use multiple metrics to get a comprehensive understanding of the model's performance.</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{523F2FBC-CAB2-4EAA-AC81-5B0A1B3BB107}tf78438558_win32</Template>
  <TotalTime>498</TotalTime>
  <Words>2142</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Courier New</vt:lpstr>
      <vt:lpstr>Sabon Next LT</vt:lpstr>
      <vt:lpstr>Söhne</vt:lpstr>
      <vt:lpstr>Söhne Mono</vt:lpstr>
      <vt:lpstr>Wingdings</vt:lpstr>
      <vt:lpstr>Office Theme</vt:lpstr>
      <vt:lpstr> RANDOM FOREST REGRESSION</vt:lpstr>
      <vt:lpstr>AGENDA</vt:lpstr>
      <vt:lpstr>PowerPoint Presentation</vt:lpstr>
      <vt:lpstr>                I N T R O D U C T I O N</vt:lpstr>
      <vt:lpstr>PowerPoint Presentation</vt:lpstr>
      <vt:lpstr>PowerPoint Presentation</vt:lpstr>
      <vt:lpstr>PowerPoint Presentation</vt:lpstr>
      <vt:lpstr>PowerPoint Presentation</vt:lpstr>
      <vt:lpstr>MODEL EVALUATION:    </vt:lpstr>
      <vt:lpstr>Why Random forest instead of decision tree ?</vt:lpstr>
      <vt:lpstr>Why Random forest instead of other regression models ?</vt:lpstr>
      <vt:lpstr>Real life applications of random forest regression :-</vt:lpstr>
      <vt:lpstr>Limitations of random forest regression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REGRESSION</dc:title>
  <dc:subject/>
  <dc:creator>Prasanth Vanama</dc:creator>
  <cp:lastModifiedBy>Prasanth Vanama</cp:lastModifiedBy>
  <cp:revision>1</cp:revision>
  <dcterms:created xsi:type="dcterms:W3CDTF">2023-02-16T14:06:13Z</dcterms:created>
  <dcterms:modified xsi:type="dcterms:W3CDTF">2023-02-17T14:05:39Z</dcterms:modified>
</cp:coreProperties>
</file>