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8" r:id="rId10"/>
    <p:sldId id="269" r:id="rId11"/>
    <p:sldId id="270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263991-0F1E-4285-9318-E25FF2A1B5E6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66EAC62-41F6-4CA0-B86A-F0A551ECA1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810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76056" y="2492896"/>
            <a:ext cx="3744416" cy="3600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50" y="1912373"/>
            <a:ext cx="4034192" cy="3744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5330" y="1052736"/>
            <a:ext cx="378042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Algerian" pitchFamily="82" charset="0"/>
              </a:rPr>
              <a:t>Feel the Indian Food</a:t>
            </a:r>
            <a:endParaRPr lang="en-IN" sz="54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548" y="4733459"/>
            <a:ext cx="2650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Prashanthi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Koudi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IN" dirty="0" err="1" smtClean="0">
                <a:solidFill>
                  <a:schemeClr val="bg1"/>
                </a:solidFill>
              </a:rPr>
              <a:t>Akshar</a:t>
            </a:r>
            <a:r>
              <a:rPr lang="en-IN" dirty="0">
                <a:solidFill>
                  <a:schemeClr val="bg1"/>
                </a:solidFill>
              </a:rPr>
              <a:t> </a:t>
            </a:r>
            <a:r>
              <a:rPr lang="en-IN" dirty="0" smtClean="0">
                <a:solidFill>
                  <a:schemeClr val="bg1"/>
                </a:solidFill>
              </a:rPr>
              <a:t>Patel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Keerthi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Reddy </a:t>
            </a:r>
            <a:r>
              <a:rPr lang="en-IN" dirty="0" err="1">
                <a:solidFill>
                  <a:schemeClr val="bg1"/>
                </a:solidFill>
              </a:rPr>
              <a:t>Ellanki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62510" cy="68579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8311" y="1753635"/>
            <a:ext cx="25699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831" y="323649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Functional </a:t>
            </a:r>
            <a:r>
              <a:rPr lang="en-IN" sz="2000" b="1" dirty="0" smtClean="0">
                <a:solidFill>
                  <a:schemeClr val="bg1"/>
                </a:solidFill>
              </a:rPr>
              <a:t>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Cross-Browser and Cross-Device </a:t>
            </a:r>
            <a:r>
              <a:rPr lang="en-IN" sz="2000" b="1" dirty="0" smtClean="0">
                <a:solidFill>
                  <a:schemeClr val="bg1"/>
                </a:solidFill>
              </a:rPr>
              <a:t>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Content </a:t>
            </a:r>
            <a:r>
              <a:rPr lang="en-IN" sz="2000" b="1" dirty="0" smtClean="0">
                <a:solidFill>
                  <a:schemeClr val="bg1"/>
                </a:solidFill>
              </a:rPr>
              <a:t>Review</a:t>
            </a:r>
            <a:endParaRPr lang="en-I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Validation</a:t>
            </a:r>
            <a:endParaRPr lang="en-I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62510" cy="6857999"/>
          </a:xfrm>
          <a:prstGeom prst="rect">
            <a:avLst/>
          </a:prstGeom>
        </p:spPr>
      </p:pic>
      <p:pic>
        <p:nvPicPr>
          <p:cNvPr id="10244" name="Picture 4" descr="Self Introduction PowerPoint Template - Slide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7"/>
            <a:ext cx="8280920" cy="56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6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51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0101" y="980727"/>
            <a:ext cx="20377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8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8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51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980727"/>
            <a:ext cx="64219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885" y="2204864"/>
            <a:ext cx="7632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Indian cuisine is renowned for its rich and diverse </a:t>
            </a:r>
            <a:r>
              <a:rPr lang="en-GB" sz="2000" dirty="0" smtClean="0">
                <a:solidFill>
                  <a:schemeClr val="bg1"/>
                </a:solidFill>
              </a:rPr>
              <a:t>flavours. </a:t>
            </a:r>
            <a:r>
              <a:rPr lang="en-GB" sz="2000" dirty="0">
                <a:solidFill>
                  <a:schemeClr val="bg1"/>
                </a:solidFill>
              </a:rPr>
              <a:t>With a multitude of recipes originating from different regions, there's a treasure trove of culinary delights waiting to be explored. 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To </a:t>
            </a:r>
            <a:r>
              <a:rPr lang="en-GB" sz="2000" dirty="0">
                <a:solidFill>
                  <a:schemeClr val="bg1"/>
                </a:solidFill>
              </a:rPr>
              <a:t>make this wealth of knowledge accessible to food enthusiasts and home cooks, there is a need for a user-friendly </a:t>
            </a:r>
            <a:r>
              <a:rPr lang="en-GB" sz="2000" dirty="0" smtClean="0">
                <a:solidFill>
                  <a:schemeClr val="bg1"/>
                </a:solidFill>
              </a:rPr>
              <a:t>Recipe </a:t>
            </a:r>
            <a:r>
              <a:rPr lang="en-GB" sz="2000" dirty="0">
                <a:solidFill>
                  <a:schemeClr val="bg1"/>
                </a:solidFill>
              </a:rPr>
              <a:t>Webpage</a:t>
            </a:r>
            <a:r>
              <a:rPr lang="en-GB" sz="2000" dirty="0" smtClean="0">
                <a:solidFill>
                  <a:schemeClr val="bg1"/>
                </a:solidFill>
              </a:rPr>
              <a:t>.</a:t>
            </a:r>
            <a:br>
              <a:rPr lang="en-GB" sz="2000" dirty="0" smtClean="0">
                <a:solidFill>
                  <a:schemeClr val="bg1"/>
                </a:solidFill>
              </a:rPr>
            </a:b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This </a:t>
            </a:r>
            <a:r>
              <a:rPr lang="en-GB" sz="2000" dirty="0" smtClean="0">
                <a:solidFill>
                  <a:schemeClr val="bg1"/>
                </a:solidFill>
              </a:rPr>
              <a:t>Recipe </a:t>
            </a:r>
            <a:r>
              <a:rPr lang="en-GB" sz="2000" dirty="0" smtClean="0">
                <a:solidFill>
                  <a:schemeClr val="bg1"/>
                </a:solidFill>
              </a:rPr>
              <a:t>Webpage is to offer a user-friendly platform where individuals can discover, learn, and savour the vast array of Indian dishes while fostering a community of food lovers. </a:t>
            </a:r>
          </a:p>
        </p:txBody>
      </p:sp>
    </p:spTree>
    <p:extLst>
      <p:ext uri="{BB962C8B-B14F-4D97-AF65-F5344CB8AC3E}">
        <p14:creationId xmlns:p14="http://schemas.microsoft.com/office/powerpoint/2010/main" val="40909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51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2420888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err="1" smtClean="0">
                <a:solidFill>
                  <a:schemeClr val="bg1"/>
                </a:solidFill>
              </a:rPr>
              <a:t>Bharath</a:t>
            </a:r>
            <a:r>
              <a:rPr lang="en-GB" sz="2000" dirty="0" smtClean="0">
                <a:solidFill>
                  <a:schemeClr val="bg1"/>
                </a:solidFill>
              </a:rPr>
              <a:t> spices is a webpage that introduces you to Indian cuisine and helps you to cook authentic Indian recipes by yourself.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The webpage will aim to be the go-to resource for Indian recipes, helping users cook delicious meals and experience the richness of Indian culture through its culinary traditions.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This </a:t>
            </a:r>
            <a:r>
              <a:rPr lang="en-GB" sz="2000" dirty="0">
                <a:solidFill>
                  <a:schemeClr val="bg1"/>
                </a:solidFill>
              </a:rPr>
              <a:t>webpage </a:t>
            </a:r>
            <a:r>
              <a:rPr lang="en-GB" sz="2000" dirty="0" smtClean="0">
                <a:solidFill>
                  <a:schemeClr val="bg1"/>
                </a:solidFill>
              </a:rPr>
              <a:t>will cater </a:t>
            </a:r>
            <a:r>
              <a:rPr lang="en-GB" sz="2000" dirty="0">
                <a:solidFill>
                  <a:schemeClr val="bg1"/>
                </a:solidFill>
              </a:rPr>
              <a:t>to the needs of both seasoned cooks and beginners, making it easy to find, learn, and prepare Indian dishes</a:t>
            </a:r>
            <a:r>
              <a:rPr lang="en-GB" sz="2000" dirty="0" smtClean="0">
                <a:solidFill>
                  <a:schemeClr val="bg1"/>
                </a:solidFill>
              </a:rPr>
              <a:t>.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477" y="980727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13238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51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3608" y="980727"/>
            <a:ext cx="42707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Key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420888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The webpage consists of various Indian food recipes along with their ingredients.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When </a:t>
            </a:r>
            <a:r>
              <a:rPr lang="en-GB" sz="2000" dirty="0" smtClean="0">
                <a:solidFill>
                  <a:schemeClr val="bg1"/>
                </a:solidFill>
              </a:rPr>
              <a:t>user hovers on a particular recipe it displays the ingredients and below it there will be instructions to your recipe.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It also gives you the estimated time to cook your favourite Indian food.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Hover on the reasons in the main page to know </a:t>
            </a:r>
            <a:r>
              <a:rPr lang="en-GB" sz="2000" dirty="0" smtClean="0">
                <a:solidFill>
                  <a:schemeClr val="bg1"/>
                </a:solidFill>
              </a:rPr>
              <a:t>interesting facts.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51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576" y="764704"/>
            <a:ext cx="3951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ER Diagram</a:t>
            </a:r>
            <a:endParaRPr lang="en-US" sz="44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38912"/>
            <a:ext cx="8280920" cy="47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51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4853" y="980727"/>
            <a:ext cx="33682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17832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51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4853" y="980727"/>
            <a:ext cx="33682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351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" y="0"/>
            <a:ext cx="916251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404664" y="920914"/>
            <a:ext cx="10801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</a:t>
            </a:r>
            <a:r>
              <a:rPr lang="en-US" sz="40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Kanban</a:t>
            </a:r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Methodology(</a:t>
            </a:r>
            <a:r>
              <a:rPr lang="en-US" sz="40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Trello</a:t>
            </a:r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3556" y="1988840"/>
            <a:ext cx="4435701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Workflow stages –</a:t>
            </a:r>
            <a:b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Ideating</a:t>
            </a:r>
            <a:b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Planning</a:t>
            </a:r>
            <a:b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Design</a:t>
            </a:r>
            <a:b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Developing</a:t>
            </a:r>
            <a:b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Testing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24550"/>
            <a:ext cx="5904656" cy="39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6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279</TotalTime>
  <Words>230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2023-10-16T16:50:16Z</dcterms:created>
  <dcterms:modified xsi:type="dcterms:W3CDTF">2023-10-17T00:16:15Z</dcterms:modified>
</cp:coreProperties>
</file>