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8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3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8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6D55-5E71-4263-9AEE-DEF43F067DD6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5416-7DC1-4A73-BC9C-D86D190D6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Python 3 – Functions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750627"/>
            <a:ext cx="11696132" cy="5936776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 function is a block of organized, reusable code that is used to perform a single, </a:t>
            </a:r>
            <a:r>
              <a:rPr lang="en-IN" sz="2400" dirty="0" smtClean="0"/>
              <a:t>related action</a:t>
            </a:r>
            <a:r>
              <a:rPr lang="en-IN" sz="2400" dirty="0"/>
              <a:t>. Functions provide better modularity for your application and a high degree of </a:t>
            </a:r>
            <a:r>
              <a:rPr lang="en-IN" sz="2400" dirty="0" smtClean="0"/>
              <a:t>code reusing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As you already know, Python gives you many built-in functions like print(), etc. but </a:t>
            </a:r>
            <a:r>
              <a:rPr lang="en-IN" sz="2400" dirty="0" smtClean="0"/>
              <a:t>you can </a:t>
            </a:r>
            <a:r>
              <a:rPr lang="en-IN" sz="2400" dirty="0"/>
              <a:t>also create your own functions. These functions are called </a:t>
            </a:r>
            <a:r>
              <a:rPr lang="en-IN" sz="2400" i="1" dirty="0"/>
              <a:t>user-defined functions.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600" b="1" dirty="0">
                <a:solidFill>
                  <a:srgbClr val="FF0000"/>
                </a:solidFill>
              </a:rPr>
              <a:t>Defining a Function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You can define functions to provide the required functionality. Here are simple rules to</a:t>
            </a:r>
            <a:br>
              <a:rPr lang="en-IN" sz="2400" dirty="0"/>
            </a:br>
            <a:r>
              <a:rPr lang="en-IN" sz="2400" dirty="0"/>
              <a:t>define a function in </a:t>
            </a:r>
            <a:r>
              <a:rPr lang="en-IN" sz="2400" dirty="0" smtClean="0"/>
              <a:t>Python.</a:t>
            </a:r>
          </a:p>
          <a:p>
            <a:r>
              <a:rPr lang="en-IN" sz="2400" dirty="0" smtClean="0"/>
              <a:t>Function </a:t>
            </a:r>
            <a:r>
              <a:rPr lang="en-IN" sz="2400" dirty="0"/>
              <a:t>blocks begin with the keyword </a:t>
            </a:r>
            <a:r>
              <a:rPr lang="en-IN" sz="2400" b="1" dirty="0"/>
              <a:t>def </a:t>
            </a:r>
            <a:r>
              <a:rPr lang="en-IN" sz="2400" dirty="0"/>
              <a:t>followed by the function name and</a:t>
            </a:r>
            <a:br>
              <a:rPr lang="en-IN" sz="2400" dirty="0"/>
            </a:br>
            <a:r>
              <a:rPr lang="en-IN" sz="2400" dirty="0"/>
              <a:t>parentheses ( ( ) </a:t>
            </a:r>
            <a:r>
              <a:rPr lang="en-IN" sz="2400" dirty="0" smtClean="0"/>
              <a:t>).</a:t>
            </a:r>
          </a:p>
          <a:p>
            <a:r>
              <a:rPr lang="en-IN" sz="2400" dirty="0" smtClean="0"/>
              <a:t>Any </a:t>
            </a:r>
            <a:r>
              <a:rPr lang="en-IN" sz="2400" dirty="0"/>
              <a:t>input parameters or arguments should be placed within these parentheses.</a:t>
            </a:r>
            <a:br>
              <a:rPr lang="en-IN" sz="2400" dirty="0"/>
            </a:br>
            <a:r>
              <a:rPr lang="en-IN" sz="2400" dirty="0"/>
              <a:t>You can also define parameters inside these </a:t>
            </a:r>
            <a:r>
              <a:rPr lang="en-IN" sz="2400" dirty="0" smtClean="0"/>
              <a:t>parentheses.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first statement of a function can be an optional statement - the documentation</a:t>
            </a:r>
            <a:br>
              <a:rPr lang="en-IN" sz="2400" dirty="0"/>
            </a:br>
            <a:r>
              <a:rPr lang="en-IN" sz="2400" dirty="0"/>
              <a:t>string of the function or </a:t>
            </a:r>
            <a:r>
              <a:rPr lang="en-IN" sz="2400" i="1" dirty="0" smtClean="0"/>
              <a:t>docstring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code block within every function starts with a colon (:) and is </a:t>
            </a:r>
            <a:r>
              <a:rPr lang="en-IN" sz="2400" dirty="0" smtClean="0"/>
              <a:t>indented.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statement return [expression] exits a function, optionally passing back </a:t>
            </a:r>
            <a:r>
              <a:rPr lang="en-IN" sz="2400" dirty="0" smtClean="0"/>
              <a:t>an expression </a:t>
            </a:r>
            <a:r>
              <a:rPr lang="en-IN" sz="2400" dirty="0"/>
              <a:t>to the caller. A return statement with no arguments is the same </a:t>
            </a:r>
            <a:r>
              <a:rPr lang="en-IN" sz="2400" dirty="0" smtClean="0"/>
              <a:t>as return </a:t>
            </a:r>
            <a:r>
              <a:rPr lang="en-IN" sz="2400" dirty="0"/>
              <a:t>None.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450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36478"/>
            <a:ext cx="11778018" cy="6537277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Variable-length Arguments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may need to process a function for more arguments than you specified while </a:t>
            </a:r>
            <a:r>
              <a:rPr lang="en-IN" dirty="0" smtClean="0"/>
              <a:t>defining the </a:t>
            </a:r>
            <a:r>
              <a:rPr lang="en-IN" dirty="0"/>
              <a:t>function. These arguments are called </a:t>
            </a:r>
            <a:r>
              <a:rPr lang="en-IN" i="1" dirty="0"/>
              <a:t>variable-length </a:t>
            </a:r>
            <a:r>
              <a:rPr lang="en-IN" dirty="0"/>
              <a:t>arguments and are not named </a:t>
            </a:r>
            <a:r>
              <a:rPr lang="en-IN" dirty="0" smtClean="0"/>
              <a:t>in the </a:t>
            </a:r>
            <a:r>
              <a:rPr lang="en-IN" dirty="0"/>
              <a:t>function definition, unlike required and default </a:t>
            </a:r>
            <a:r>
              <a:rPr lang="en-IN" dirty="0" smtClean="0"/>
              <a:t>arguments.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 </a:t>
            </a:r>
          </a:p>
          <a:p>
            <a:pPr marL="0" indent="0">
              <a:buNone/>
            </a:pPr>
            <a:r>
              <a:rPr lang="en-IN" dirty="0" smtClean="0"/>
              <a:t>def </a:t>
            </a:r>
            <a:r>
              <a:rPr lang="en-IN" dirty="0"/>
              <a:t>functionname([formal_args,] *var_args_tuple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function_docstring"</a:t>
            </a:r>
            <a:br>
              <a:rPr lang="en-IN" dirty="0"/>
            </a:br>
            <a:r>
              <a:rPr lang="en-IN" dirty="0" smtClean="0"/>
              <a:t>	function_suite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return </a:t>
            </a:r>
            <a:r>
              <a:rPr lang="en-IN" dirty="0"/>
              <a:t>[expression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>An asterisk (*) is placed before the variable name that holds the values of all </a:t>
            </a:r>
            <a:r>
              <a:rPr lang="en-IN" dirty="0" smtClean="0"/>
              <a:t>none key word variable </a:t>
            </a:r>
            <a:r>
              <a:rPr lang="en-IN" dirty="0"/>
              <a:t>arguments. This tuple remains empty if no additional arguments are </a:t>
            </a:r>
            <a:r>
              <a:rPr lang="en-IN" dirty="0" smtClean="0"/>
              <a:t>specified during </a:t>
            </a:r>
            <a:r>
              <a:rPr lang="en-IN" dirty="0"/>
              <a:t>the function call.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25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50124"/>
            <a:ext cx="11832609" cy="65918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def printinfo( arg1, *vartuple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prints a variable passed arguments"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("Output is: ")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(arg1)</a:t>
            </a:r>
            <a:br>
              <a:rPr lang="en-IN" dirty="0"/>
            </a:br>
            <a:r>
              <a:rPr lang="en-IN" dirty="0" smtClean="0"/>
              <a:t>	for </a:t>
            </a:r>
            <a:r>
              <a:rPr lang="en-IN" dirty="0"/>
              <a:t>var in vartuple: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(var)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# Now you can call printinfo function</a:t>
            </a:r>
            <a:br>
              <a:rPr lang="en-IN" dirty="0"/>
            </a:br>
            <a:r>
              <a:rPr lang="en-IN" dirty="0"/>
              <a:t>printinfo( 10 )</a:t>
            </a:r>
            <a:br>
              <a:rPr lang="en-IN" dirty="0"/>
            </a:br>
            <a:r>
              <a:rPr lang="en-IN" dirty="0"/>
              <a:t>printinfo( 70, 60, 50 )</a:t>
            </a:r>
            <a:br>
              <a:rPr lang="en-IN" dirty="0"/>
            </a:br>
            <a:r>
              <a:rPr lang="en-IN" dirty="0"/>
              <a:t>When the above code is executed, it produces the following </a:t>
            </a:r>
            <a:r>
              <a:rPr lang="en-IN" dirty="0" smtClean="0"/>
              <a:t>result</a:t>
            </a:r>
          </a:p>
          <a:p>
            <a:r>
              <a:rPr lang="en-IN" dirty="0" smtClean="0"/>
              <a:t>Output </a:t>
            </a:r>
            <a:r>
              <a:rPr lang="en-IN" dirty="0"/>
              <a:t>is:</a:t>
            </a:r>
            <a:br>
              <a:rPr lang="en-IN" dirty="0"/>
            </a:br>
            <a:r>
              <a:rPr lang="en-IN" dirty="0"/>
              <a:t>10</a:t>
            </a:r>
            <a:br>
              <a:rPr lang="en-IN" dirty="0"/>
            </a:br>
            <a:r>
              <a:rPr lang="en-IN" dirty="0"/>
              <a:t>Output is:</a:t>
            </a:r>
            <a:br>
              <a:rPr lang="en-IN" dirty="0"/>
            </a:br>
            <a:r>
              <a:rPr lang="en-IN" dirty="0"/>
              <a:t>70</a:t>
            </a:r>
            <a:br>
              <a:rPr lang="en-IN" dirty="0"/>
            </a:br>
            <a:r>
              <a:rPr lang="en-IN" dirty="0"/>
              <a:t>60</a:t>
            </a:r>
            <a:br>
              <a:rPr lang="en-IN" dirty="0"/>
            </a:br>
            <a:r>
              <a:rPr lang="en-IN" dirty="0" smtClean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3331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273050"/>
            <a:ext cx="11996738" cy="6305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Things to Remember:</a:t>
            </a:r>
          </a:p>
          <a:p>
            <a:r>
              <a:rPr lang="en-IN" sz="2000" dirty="0"/>
              <a:t>*args and *kwargs are special keyword which allows function to take variable length argument.</a:t>
            </a:r>
          </a:p>
          <a:p>
            <a:r>
              <a:rPr lang="en-IN" sz="2000" dirty="0"/>
              <a:t>*args passes variable number of </a:t>
            </a:r>
            <a:r>
              <a:rPr lang="en-IN" sz="2000" dirty="0" smtClean="0"/>
              <a:t>non-keyword </a:t>
            </a:r>
            <a:r>
              <a:rPr lang="en-IN" sz="2000" dirty="0"/>
              <a:t>arguments list and on which operation of the list can be performed.</a:t>
            </a:r>
          </a:p>
          <a:p>
            <a:r>
              <a:rPr lang="en-IN" sz="2000" dirty="0"/>
              <a:t>**kwargs passes variable number of keyword arguments dictionary to function on which operation of a dictionary can be performed.</a:t>
            </a:r>
          </a:p>
          <a:p>
            <a:r>
              <a:rPr lang="en-IN" sz="2000" dirty="0"/>
              <a:t>*args and **kwargs make the </a:t>
            </a:r>
            <a:r>
              <a:rPr lang="en-IN" sz="2000" dirty="0" smtClean="0"/>
              <a:t>function </a:t>
            </a:r>
            <a:r>
              <a:rPr lang="en-IN" sz="2000" dirty="0"/>
              <a:t>flexible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0000"/>
                </a:solidFill>
              </a:rPr>
              <a:t>Python *args</a:t>
            </a:r>
          </a:p>
          <a:p>
            <a:pPr marL="0" indent="0">
              <a:buNone/>
            </a:pPr>
            <a:r>
              <a:rPr lang="pt-BR" sz="2000" b="1" dirty="0" smtClean="0"/>
              <a:t>def </a:t>
            </a:r>
            <a:r>
              <a:rPr lang="pt-BR" sz="2000" b="1" dirty="0"/>
              <a:t>adder(*num):</a:t>
            </a:r>
          </a:p>
          <a:p>
            <a:pPr marL="0" indent="0">
              <a:buNone/>
            </a:pPr>
            <a:r>
              <a:rPr lang="pt-BR" sz="2000" b="1" dirty="0"/>
              <a:t>    sum = 0</a:t>
            </a:r>
          </a:p>
          <a:p>
            <a:pPr marL="0" indent="0">
              <a:buNone/>
            </a:pPr>
            <a:r>
              <a:rPr lang="pt-BR" sz="2000" b="1" dirty="0"/>
              <a:t>    </a:t>
            </a:r>
            <a:r>
              <a:rPr lang="pt-BR" sz="2000" b="1" dirty="0" smtClean="0"/>
              <a:t>    </a:t>
            </a:r>
            <a:r>
              <a:rPr lang="pt-BR" sz="2000" b="1" dirty="0"/>
              <a:t>for n in num:</a:t>
            </a:r>
          </a:p>
          <a:p>
            <a:pPr marL="0" indent="0">
              <a:buNone/>
            </a:pPr>
            <a:r>
              <a:rPr lang="pt-BR" sz="2000" b="1" dirty="0"/>
              <a:t>        </a:t>
            </a:r>
            <a:r>
              <a:rPr lang="pt-BR" sz="2000" b="1" dirty="0" smtClean="0"/>
              <a:t>	sum </a:t>
            </a:r>
            <a:r>
              <a:rPr lang="pt-BR" sz="2000" b="1" dirty="0"/>
              <a:t>= sum + n</a:t>
            </a:r>
          </a:p>
          <a:p>
            <a:pPr marL="0" indent="0">
              <a:buNone/>
            </a:pPr>
            <a:r>
              <a:rPr lang="pt-BR" sz="2000" b="1" dirty="0" smtClean="0"/>
              <a:t>    </a:t>
            </a:r>
            <a:r>
              <a:rPr lang="pt-BR" sz="2000" b="1" dirty="0"/>
              <a:t>print("Sum:",sum)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adder(3,5)</a:t>
            </a:r>
          </a:p>
          <a:p>
            <a:pPr marL="0" indent="0">
              <a:buNone/>
            </a:pPr>
            <a:r>
              <a:rPr lang="pt-BR" sz="2000" b="1" dirty="0"/>
              <a:t>adder(4,5,6,7)</a:t>
            </a:r>
          </a:p>
          <a:p>
            <a:pPr marL="0" indent="0">
              <a:buNone/>
            </a:pPr>
            <a:r>
              <a:rPr lang="pt-BR" sz="2000" b="1" dirty="0"/>
              <a:t>adder(1,2,3,5,6)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5833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36477" y="190500"/>
            <a:ext cx="11696131" cy="6537325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**kwargs</a:t>
            </a:r>
          </a:p>
          <a:p>
            <a:pPr marL="0" indent="0">
              <a:buNone/>
            </a:pPr>
            <a:r>
              <a:rPr lang="en-IN" sz="2400" b="1" dirty="0"/>
              <a:t>def intro(**data):</a:t>
            </a:r>
          </a:p>
          <a:p>
            <a:pPr marL="0" indent="0">
              <a:buNone/>
            </a:pPr>
            <a:r>
              <a:rPr lang="en-IN" sz="2400" b="1" dirty="0"/>
              <a:t>    print("\nData type of argument:",type(data))</a:t>
            </a:r>
          </a:p>
          <a:p>
            <a:pPr marL="0" indent="0">
              <a:buNone/>
            </a:pPr>
            <a:r>
              <a:rPr lang="en-IN" sz="2400" b="1" dirty="0" smtClean="0"/>
              <a:t>    </a:t>
            </a:r>
            <a:r>
              <a:rPr lang="en-IN" sz="2400" b="1" dirty="0"/>
              <a:t>for key, value in data.items():</a:t>
            </a:r>
          </a:p>
          <a:p>
            <a:pPr marL="0" indent="0">
              <a:buNone/>
            </a:pPr>
            <a:r>
              <a:rPr lang="en-IN" sz="2400" b="1" dirty="0"/>
              <a:t>        print("{} is {}".format(</a:t>
            </a:r>
            <a:r>
              <a:rPr lang="en-IN" sz="2400" b="1" dirty="0" err="1"/>
              <a:t>key,value</a:t>
            </a:r>
            <a:r>
              <a:rPr lang="en-IN" sz="2400" b="1" dirty="0"/>
              <a:t>))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intro(Firstname="Sita", Lastname="Sharma", Age=22, Phone=1234567890)</a:t>
            </a:r>
          </a:p>
          <a:p>
            <a:pPr marL="0" indent="0">
              <a:buNone/>
            </a:pPr>
            <a:r>
              <a:rPr lang="en-IN" sz="2400" b="1" dirty="0"/>
              <a:t>intro(Firstname</a:t>
            </a:r>
            <a:r>
              <a:rPr lang="en-IN" sz="2400" b="1" dirty="0" smtClean="0"/>
              <a:t>=“kpr", </a:t>
            </a:r>
            <a:r>
              <a:rPr lang="en-IN" sz="2400" b="1" dirty="0"/>
              <a:t>Lastname</a:t>
            </a:r>
            <a:r>
              <a:rPr lang="en-IN" sz="2400" b="1" dirty="0" smtClean="0"/>
              <a:t>=“k", </a:t>
            </a:r>
            <a:r>
              <a:rPr lang="en-IN" sz="2400" b="1" dirty="0"/>
              <a:t>Email</a:t>
            </a:r>
            <a:r>
              <a:rPr lang="en-IN" sz="2400" b="1" dirty="0" smtClean="0"/>
              <a:t>=“kpr@nomail.com</a:t>
            </a:r>
            <a:r>
              <a:rPr lang="en-IN" sz="2400" b="1" dirty="0"/>
              <a:t>", Country</a:t>
            </a:r>
            <a:r>
              <a:rPr lang="en-IN" sz="2400" b="1" dirty="0" smtClean="0"/>
              <a:t>=“india", </a:t>
            </a:r>
            <a:r>
              <a:rPr lang="en-IN" sz="2400" b="1" dirty="0"/>
              <a:t>Age=25, Phone=9876543210</a:t>
            </a:r>
            <a:r>
              <a:rPr lang="en-IN" sz="2400" b="1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Data type of argument: &lt;class '</a:t>
            </a:r>
            <a:r>
              <a:rPr lang="en-IN" sz="2400" dirty="0" err="1"/>
              <a:t>dict</a:t>
            </a:r>
            <a:r>
              <a:rPr lang="en-IN" sz="2400" dirty="0"/>
              <a:t>'&gt;</a:t>
            </a:r>
          </a:p>
          <a:p>
            <a:pPr marL="0" indent="0">
              <a:buNone/>
            </a:pPr>
            <a:r>
              <a:rPr lang="en-IN" sz="2400" dirty="0"/>
              <a:t>Firstname is Sita</a:t>
            </a:r>
          </a:p>
          <a:p>
            <a:pPr marL="0" indent="0">
              <a:buNone/>
            </a:pPr>
            <a:r>
              <a:rPr lang="en-IN" sz="2400" dirty="0"/>
              <a:t>Lastname is Sharma</a:t>
            </a:r>
          </a:p>
          <a:p>
            <a:pPr marL="0" indent="0">
              <a:buNone/>
            </a:pPr>
            <a:r>
              <a:rPr lang="en-IN" sz="2400" dirty="0"/>
              <a:t>Age is 22</a:t>
            </a:r>
          </a:p>
          <a:p>
            <a:pPr marL="0" indent="0">
              <a:buNone/>
            </a:pPr>
            <a:r>
              <a:rPr lang="en-IN" sz="2400" dirty="0"/>
              <a:t>Phone is </a:t>
            </a:r>
            <a:r>
              <a:rPr lang="en-IN" sz="2400" dirty="0" smtClean="0"/>
              <a:t>1234567890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Data type of argument: &lt;class '</a:t>
            </a:r>
            <a:r>
              <a:rPr lang="en-IN" sz="2400" dirty="0" err="1"/>
              <a:t>dict</a:t>
            </a:r>
            <a:r>
              <a:rPr lang="en-IN" sz="2400" dirty="0"/>
              <a:t>'&gt;</a:t>
            </a:r>
          </a:p>
          <a:p>
            <a:pPr marL="0" indent="0">
              <a:buNone/>
            </a:pPr>
            <a:r>
              <a:rPr lang="en-IN" sz="2400" dirty="0"/>
              <a:t>Firstname is </a:t>
            </a:r>
            <a:r>
              <a:rPr lang="en-IN" sz="2400" dirty="0" smtClean="0"/>
              <a:t>kpr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Lastname is k</a:t>
            </a:r>
          </a:p>
          <a:p>
            <a:pPr marL="0" indent="0">
              <a:buNone/>
            </a:pPr>
            <a:r>
              <a:rPr lang="en-IN" sz="2400" dirty="0"/>
              <a:t>Email is </a:t>
            </a:r>
            <a:r>
              <a:rPr lang="en-IN" sz="2400" dirty="0" smtClean="0"/>
              <a:t>kpr@nomail.com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Country is </a:t>
            </a:r>
            <a:r>
              <a:rPr lang="en-IN" sz="2400" dirty="0" smtClean="0"/>
              <a:t>india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Age is 25</a:t>
            </a:r>
          </a:p>
          <a:p>
            <a:pPr marL="0" indent="0">
              <a:buNone/>
            </a:pPr>
            <a:r>
              <a:rPr lang="en-IN" sz="2400" dirty="0"/>
              <a:t>Phone is 9876543210</a:t>
            </a:r>
          </a:p>
        </p:txBody>
      </p:sp>
    </p:spTree>
    <p:extLst>
      <p:ext uri="{BB962C8B-B14F-4D97-AF65-F5344CB8AC3E}">
        <p14:creationId xmlns:p14="http://schemas.microsoft.com/office/powerpoint/2010/main" val="368035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Anonymous/Lambda Function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050878"/>
            <a:ext cx="11887200" cy="562287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Python, anonymous function is a function that is defined without a name.</a:t>
            </a:r>
          </a:p>
          <a:p>
            <a:r>
              <a:rPr lang="en-IN" sz="2400" dirty="0" smtClean="0"/>
              <a:t>While </a:t>
            </a:r>
            <a:r>
              <a:rPr lang="en-IN" sz="2400" dirty="0"/>
              <a:t>normal functions are defined using the def keyword, in Python anonymous functions are defined using the lambda keyword.</a:t>
            </a:r>
          </a:p>
          <a:p>
            <a:r>
              <a:rPr lang="en-IN" sz="2400" dirty="0" smtClean="0"/>
              <a:t>Hence</a:t>
            </a:r>
            <a:r>
              <a:rPr lang="en-IN" sz="2400" dirty="0"/>
              <a:t>, anonymous functions are </a:t>
            </a:r>
            <a:r>
              <a:rPr lang="en-IN" sz="2400" dirty="0" smtClean="0"/>
              <a:t>also </a:t>
            </a:r>
            <a:r>
              <a:rPr lang="en-IN" sz="2400" dirty="0"/>
              <a:t>called lambda functions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sz="2400" b="1" dirty="0"/>
              <a:t>lambda arguments: </a:t>
            </a:r>
            <a:r>
              <a:rPr lang="en-IN" sz="2400" b="1" dirty="0" smtClean="0"/>
              <a:t>expression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fr-FR" sz="2400" b="1" dirty="0"/>
              <a:t>double = lambda x: x * </a:t>
            </a:r>
            <a:r>
              <a:rPr lang="fr-FR" sz="2400" b="1" dirty="0" smtClean="0"/>
              <a:t>2</a:t>
            </a:r>
          </a:p>
          <a:p>
            <a:pPr marL="0" indent="0">
              <a:buNone/>
            </a:pPr>
            <a:r>
              <a:rPr lang="fr-FR" sz="2400" b="1" dirty="0" smtClean="0"/>
              <a:t># </a:t>
            </a:r>
            <a:r>
              <a:rPr lang="fr-FR" sz="2400" b="1" dirty="0"/>
              <a:t>Output: </a:t>
            </a:r>
            <a:r>
              <a:rPr lang="fr-FR" sz="2400" b="1" dirty="0" smtClean="0"/>
              <a:t>10</a:t>
            </a:r>
          </a:p>
          <a:p>
            <a:pPr marL="0" indent="0">
              <a:buNone/>
            </a:pPr>
            <a:r>
              <a:rPr lang="fr-FR" sz="2400" b="1" dirty="0" err="1" smtClean="0"/>
              <a:t>print</a:t>
            </a:r>
            <a:r>
              <a:rPr lang="fr-FR" sz="2400" b="1" dirty="0" smtClean="0"/>
              <a:t>(double(5))</a:t>
            </a:r>
          </a:p>
          <a:p>
            <a:pPr marL="0" indent="0">
              <a:buNone/>
            </a:pPr>
            <a:r>
              <a:rPr lang="en-IN" sz="2400" dirty="0"/>
              <a:t>is nearly the same as</a:t>
            </a:r>
          </a:p>
          <a:p>
            <a:pPr marL="0" indent="0">
              <a:buNone/>
            </a:pPr>
            <a:r>
              <a:rPr lang="en-IN" sz="2400" b="1" dirty="0" smtClean="0"/>
              <a:t>def </a:t>
            </a:r>
            <a:r>
              <a:rPr lang="en-IN" sz="2400" b="1" dirty="0"/>
              <a:t>double(x):</a:t>
            </a:r>
          </a:p>
          <a:p>
            <a:pPr marL="0" indent="0">
              <a:buNone/>
            </a:pPr>
            <a:r>
              <a:rPr lang="en-IN" sz="2400" b="1" dirty="0"/>
              <a:t>   return x * 2</a:t>
            </a:r>
          </a:p>
        </p:txBody>
      </p:sp>
    </p:spTree>
    <p:extLst>
      <p:ext uri="{BB962C8B-B14F-4D97-AF65-F5344CB8AC3E}">
        <p14:creationId xmlns:p14="http://schemas.microsoft.com/office/powerpoint/2010/main" val="397667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77421"/>
            <a:ext cx="12014579" cy="6537278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Use of Lambda Function in </a:t>
            </a:r>
            <a:r>
              <a:rPr lang="en-IN" sz="2400" b="1" dirty="0" smtClean="0">
                <a:solidFill>
                  <a:srgbClr val="FF0000"/>
                </a:solidFill>
              </a:rPr>
              <a:t>python</a:t>
            </a:r>
          </a:p>
          <a:p>
            <a:pPr marL="0" indent="0">
              <a:buNone/>
            </a:pPr>
            <a:r>
              <a:rPr lang="en-IN" sz="1800" dirty="0"/>
              <a:t>We use lambda functions when we require a nameless function for a short period of time.</a:t>
            </a:r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we generally use it as an argument to a higher-order function (a function that takes in other functions </a:t>
            </a:r>
            <a:r>
              <a:rPr lang="en-IN" sz="1800" dirty="0" smtClean="0"/>
              <a:t>as </a:t>
            </a:r>
            <a:r>
              <a:rPr lang="en-IN" sz="1800" dirty="0"/>
              <a:t>arguments). Lambda functions are used along with built-in functions like filter(), map() etc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Example use with filter()</a:t>
            </a:r>
          </a:p>
          <a:p>
            <a:pPr marL="0" indent="0">
              <a:buNone/>
            </a:pPr>
            <a:r>
              <a:rPr lang="en-IN" sz="1800" dirty="0"/>
              <a:t>The filter() function in Python takes in a function and a list as arguments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The function is called with all the items in the list and a new list is returned which contains items for which the function </a:t>
            </a:r>
            <a:r>
              <a:rPr lang="en-IN" sz="1800" dirty="0" smtClean="0"/>
              <a:t>evaluates </a:t>
            </a:r>
            <a:r>
              <a:rPr lang="en-IN" sz="1800" dirty="0"/>
              <a:t>to </a:t>
            </a:r>
            <a:r>
              <a:rPr lang="en-IN" sz="1800" dirty="0" smtClean="0"/>
              <a:t>True. Here </a:t>
            </a:r>
            <a:r>
              <a:rPr lang="en-IN" sz="1800" dirty="0"/>
              <a:t>is an example use of filter() function to filter out only even numbers from a list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# Program to filter out only the even items from a </a:t>
            </a:r>
            <a:r>
              <a:rPr lang="en-IN" sz="2000" dirty="0" smtClean="0"/>
              <a:t>list</a:t>
            </a:r>
          </a:p>
          <a:p>
            <a:pPr marL="0" indent="0">
              <a:buNone/>
            </a:pPr>
            <a:r>
              <a:rPr lang="en-IN" sz="2000" dirty="0" smtClean="0"/>
              <a:t>1.</a:t>
            </a:r>
          </a:p>
          <a:p>
            <a:pPr marL="0" indent="0">
              <a:buNone/>
            </a:pPr>
            <a:r>
              <a:rPr lang="en-IN" sz="2000" b="1" dirty="0" smtClean="0"/>
              <a:t>my_list </a:t>
            </a:r>
            <a:r>
              <a:rPr lang="en-IN" sz="2000" b="1" dirty="0"/>
              <a:t>= [1, 5, 4, 6, 8, 11, 3, 12</a:t>
            </a:r>
            <a:r>
              <a:rPr lang="en-IN" sz="2000" b="1" dirty="0" smtClean="0"/>
              <a:t>]</a:t>
            </a:r>
          </a:p>
          <a:p>
            <a:pPr marL="0" indent="0">
              <a:buNone/>
            </a:pPr>
            <a:r>
              <a:rPr lang="en-IN" sz="2000" b="1" dirty="0" smtClean="0"/>
              <a:t>new_list </a:t>
            </a:r>
            <a:r>
              <a:rPr lang="en-IN" sz="2000" b="1" dirty="0"/>
              <a:t>= list(filter(lambda x: (x%2 == 0) , my_list</a:t>
            </a:r>
            <a:r>
              <a:rPr lang="en-IN" sz="2000" b="1" dirty="0" smtClean="0"/>
              <a:t>))</a:t>
            </a:r>
          </a:p>
          <a:p>
            <a:pPr marL="0" indent="0">
              <a:buNone/>
            </a:pPr>
            <a:r>
              <a:rPr lang="en-IN" sz="2000" b="1" dirty="0" smtClean="0"/>
              <a:t># </a:t>
            </a:r>
            <a:r>
              <a:rPr lang="en-IN" sz="2000" b="1" dirty="0"/>
              <a:t>Output: [4, 6, 8, 12</a:t>
            </a:r>
            <a:r>
              <a:rPr lang="en-IN" sz="2000" b="1" dirty="0" smtClean="0"/>
              <a:t>]</a:t>
            </a:r>
          </a:p>
          <a:p>
            <a:pPr marL="0" indent="0">
              <a:buNone/>
            </a:pPr>
            <a:r>
              <a:rPr lang="en-IN" sz="2000" b="1" dirty="0" smtClean="0"/>
              <a:t>print(new_list)</a:t>
            </a:r>
          </a:p>
          <a:p>
            <a:pPr marL="0" indent="0">
              <a:buNone/>
            </a:pPr>
            <a:r>
              <a:rPr lang="en-IN" sz="2000" dirty="0" smtClean="0"/>
              <a:t>2.</a:t>
            </a:r>
          </a:p>
          <a:p>
            <a:pPr marL="0" indent="0">
              <a:buNone/>
            </a:pPr>
            <a:r>
              <a:rPr lang="en-IN" sz="2000" b="1" dirty="0"/>
              <a:t>number_list = range(-5, 5)</a:t>
            </a:r>
          </a:p>
          <a:p>
            <a:pPr marL="0" indent="0">
              <a:buNone/>
            </a:pPr>
            <a:r>
              <a:rPr lang="en-IN" sz="2000" b="1" dirty="0"/>
              <a:t>less_than_zero = list(filter(lambda x: x &lt; 0, number_list))</a:t>
            </a:r>
          </a:p>
          <a:p>
            <a:pPr marL="0" indent="0">
              <a:buNone/>
            </a:pPr>
            <a:r>
              <a:rPr lang="en-IN" sz="2000" b="1" dirty="0"/>
              <a:t>print(</a:t>
            </a:r>
            <a:r>
              <a:rPr lang="en-IN" sz="2000" b="1" dirty="0" err="1"/>
              <a:t>less_than_zero</a:t>
            </a:r>
            <a:r>
              <a:rPr lang="en-IN" sz="2000" b="1" dirty="0"/>
              <a:t>)</a:t>
            </a:r>
          </a:p>
          <a:p>
            <a:pPr marL="0" indent="0">
              <a:buNone/>
            </a:pPr>
            <a:r>
              <a:rPr lang="en-IN" sz="2000" b="1" dirty="0" smtClean="0"/>
              <a:t># </a:t>
            </a:r>
            <a:r>
              <a:rPr lang="en-IN" sz="2000" b="1" dirty="0"/>
              <a:t>Output: [-5, -4, -3, -2, -1]</a:t>
            </a:r>
          </a:p>
        </p:txBody>
      </p:sp>
    </p:spTree>
    <p:extLst>
      <p:ext uri="{BB962C8B-B14F-4D97-AF65-F5344CB8AC3E}">
        <p14:creationId xmlns:p14="http://schemas.microsoft.com/office/powerpoint/2010/main" val="342353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91069"/>
            <a:ext cx="11764371" cy="6496334"/>
          </a:xfrm>
        </p:spPr>
        <p:txBody>
          <a:bodyPr>
            <a:normAutofit fontScale="55000" lnSpcReduction="20000"/>
          </a:bodyPr>
          <a:lstStyle/>
          <a:p>
            <a:r>
              <a:rPr lang="en-IN" sz="4400" b="1" dirty="0" smtClean="0">
                <a:solidFill>
                  <a:srgbClr val="FF0000"/>
                </a:solidFill>
              </a:rPr>
              <a:t>Example </a:t>
            </a:r>
            <a:r>
              <a:rPr lang="en-IN" sz="4400" b="1" dirty="0">
                <a:solidFill>
                  <a:srgbClr val="FF0000"/>
                </a:solidFill>
              </a:rPr>
              <a:t>use with map()</a:t>
            </a:r>
          </a:p>
          <a:p>
            <a:r>
              <a:rPr lang="en-IN" sz="2400" dirty="0"/>
              <a:t>The map() function in Python takes in a function and a list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The function is called with all the items in the list and a new list is returned which contains items returned by that function for each item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Here is an example use of map() </a:t>
            </a:r>
            <a:r>
              <a:rPr lang="en-IN" sz="2400" dirty="0" smtClean="0"/>
              <a:t>function </a:t>
            </a:r>
            <a:r>
              <a:rPr lang="en-IN" sz="2400" dirty="0"/>
              <a:t>to double all the items in a list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b="1" dirty="0"/>
              <a:t># Program to double each item in a list using map</a:t>
            </a:r>
            <a:r>
              <a:rPr lang="en-IN" sz="2400" b="1" dirty="0" smtClean="0"/>
              <a:t>()</a:t>
            </a:r>
          </a:p>
          <a:p>
            <a:pPr marL="0" indent="0">
              <a:buNone/>
            </a:pPr>
            <a:r>
              <a:rPr lang="en-IN" sz="2400" b="1" dirty="0" smtClean="0"/>
              <a:t>1.my_list </a:t>
            </a:r>
            <a:r>
              <a:rPr lang="en-IN" sz="2400" b="1" dirty="0"/>
              <a:t>= [1, 5, 4, 6, 8, 11, 3, 12</a:t>
            </a:r>
            <a:r>
              <a:rPr lang="en-IN" sz="2400" b="1" dirty="0" smtClean="0"/>
              <a:t>]</a:t>
            </a:r>
          </a:p>
          <a:p>
            <a:pPr marL="0" indent="0">
              <a:buNone/>
            </a:pPr>
            <a:r>
              <a:rPr lang="en-IN" sz="2400" b="1" dirty="0" smtClean="0"/>
              <a:t>new_list </a:t>
            </a:r>
            <a:r>
              <a:rPr lang="en-IN" sz="2400" b="1" dirty="0"/>
              <a:t>= list(map(lambda x: x * 2 , my_list</a:t>
            </a:r>
            <a:r>
              <a:rPr lang="en-IN" sz="2400" b="1" dirty="0" smtClean="0"/>
              <a:t>))</a:t>
            </a:r>
          </a:p>
          <a:p>
            <a:pPr marL="0" indent="0">
              <a:buNone/>
            </a:pPr>
            <a:r>
              <a:rPr lang="en-IN" sz="2400" b="1" dirty="0" smtClean="0"/>
              <a:t># </a:t>
            </a:r>
            <a:r>
              <a:rPr lang="en-IN" sz="2400" b="1" dirty="0"/>
              <a:t>Output: [2, 10, 8, 12, 16, 22, 6, 24</a:t>
            </a:r>
            <a:r>
              <a:rPr lang="en-IN" sz="2400" b="1" dirty="0" smtClean="0"/>
              <a:t>]</a:t>
            </a:r>
          </a:p>
          <a:p>
            <a:pPr marL="0" indent="0">
              <a:buNone/>
            </a:pPr>
            <a:r>
              <a:rPr lang="en-IN" sz="2400" b="1" dirty="0" smtClean="0"/>
              <a:t>print(new_list)</a:t>
            </a:r>
          </a:p>
          <a:p>
            <a:pPr marL="0" indent="0">
              <a:buNone/>
            </a:pPr>
            <a:r>
              <a:rPr lang="en-IN" sz="2400" b="1" dirty="0"/>
              <a:t>2. def multiply(x):</a:t>
            </a:r>
          </a:p>
          <a:p>
            <a:pPr marL="0" indent="0">
              <a:buNone/>
            </a:pPr>
            <a:r>
              <a:rPr lang="en-IN" sz="2400" b="1" dirty="0"/>
              <a:t>    return (x*x)</a:t>
            </a:r>
          </a:p>
          <a:p>
            <a:pPr marL="0" indent="0">
              <a:buNone/>
            </a:pPr>
            <a:r>
              <a:rPr lang="en-IN" sz="2400" b="1" dirty="0"/>
              <a:t>def add(x):</a:t>
            </a:r>
          </a:p>
          <a:p>
            <a:pPr marL="0" indent="0">
              <a:buNone/>
            </a:pPr>
            <a:r>
              <a:rPr lang="en-IN" sz="2400" b="1" dirty="0"/>
              <a:t>    return (x+x)</a:t>
            </a:r>
          </a:p>
          <a:p>
            <a:pPr marL="0" indent="0">
              <a:buNone/>
            </a:pPr>
            <a:r>
              <a:rPr lang="en-IN" sz="2400" b="1" dirty="0" smtClean="0"/>
              <a:t>funcs </a:t>
            </a:r>
            <a:r>
              <a:rPr lang="en-IN" sz="2400" b="1" dirty="0"/>
              <a:t>= [multiply, add]</a:t>
            </a:r>
          </a:p>
          <a:p>
            <a:pPr marL="0" indent="0">
              <a:buNone/>
            </a:pPr>
            <a:r>
              <a:rPr lang="en-IN" sz="2400" b="1" dirty="0"/>
              <a:t>for </a:t>
            </a:r>
            <a:r>
              <a:rPr lang="en-IN" sz="2400" b="1" dirty="0" err="1"/>
              <a:t>i</a:t>
            </a:r>
            <a:r>
              <a:rPr lang="en-IN" sz="2400" b="1" dirty="0"/>
              <a:t> in range(5):</a:t>
            </a:r>
          </a:p>
          <a:p>
            <a:pPr marL="0" indent="0">
              <a:buNone/>
            </a:pPr>
            <a:r>
              <a:rPr lang="en-IN" sz="2400" b="1" dirty="0"/>
              <a:t>    value = list(map(lambda x: x(</a:t>
            </a:r>
            <a:r>
              <a:rPr lang="en-IN" sz="2400" b="1" dirty="0" err="1"/>
              <a:t>i</a:t>
            </a:r>
            <a:r>
              <a:rPr lang="en-IN" sz="2400" b="1" dirty="0"/>
              <a:t>), funcs))</a:t>
            </a:r>
          </a:p>
          <a:p>
            <a:pPr marL="0" indent="0">
              <a:buNone/>
            </a:pPr>
            <a:r>
              <a:rPr lang="en-IN" sz="2400" b="1" dirty="0"/>
              <a:t>    print(value)</a:t>
            </a:r>
          </a:p>
          <a:p>
            <a:pPr marL="0" indent="0">
              <a:buNone/>
            </a:pPr>
            <a:r>
              <a:rPr lang="en-IN" sz="2400" b="1" dirty="0" smtClean="0"/>
              <a:t># </a:t>
            </a:r>
            <a:r>
              <a:rPr lang="en-IN" sz="2400" b="1" dirty="0"/>
              <a:t>Output:</a:t>
            </a:r>
          </a:p>
          <a:p>
            <a:pPr marL="0" indent="0">
              <a:buNone/>
            </a:pPr>
            <a:r>
              <a:rPr lang="en-IN" sz="2400" b="1" dirty="0"/>
              <a:t># [0, 0]</a:t>
            </a:r>
          </a:p>
          <a:p>
            <a:pPr marL="0" indent="0">
              <a:buNone/>
            </a:pPr>
            <a:r>
              <a:rPr lang="en-IN" sz="2400" b="1" dirty="0"/>
              <a:t># [1, 2]</a:t>
            </a:r>
          </a:p>
          <a:p>
            <a:pPr marL="0" indent="0">
              <a:buNone/>
            </a:pPr>
            <a:r>
              <a:rPr lang="en-IN" sz="2400" b="1" dirty="0"/>
              <a:t># [4, 4]</a:t>
            </a:r>
          </a:p>
          <a:p>
            <a:pPr marL="0" indent="0">
              <a:buNone/>
            </a:pPr>
            <a:r>
              <a:rPr lang="en-IN" sz="2400" b="1" dirty="0"/>
              <a:t># [9, 6]</a:t>
            </a:r>
          </a:p>
          <a:p>
            <a:pPr marL="0" indent="0">
              <a:buNone/>
            </a:pPr>
            <a:r>
              <a:rPr lang="en-IN" sz="2400" b="1" dirty="0"/>
              <a:t># [16, 8]</a:t>
            </a:r>
          </a:p>
        </p:txBody>
      </p:sp>
    </p:spTree>
    <p:extLst>
      <p:ext uri="{BB962C8B-B14F-4D97-AF65-F5344CB8AC3E}">
        <p14:creationId xmlns:p14="http://schemas.microsoft.com/office/powerpoint/2010/main" val="210967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36478"/>
            <a:ext cx="11969086" cy="6619164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Reduce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Reduce </a:t>
            </a:r>
            <a:r>
              <a:rPr lang="en-IN" sz="2400" dirty="0"/>
              <a:t>is a really useful function for performing some computation on a list and returning the result. It applies a rolling computation to sequential pairs of values in a list. For example, if you wanted to compute the product of a list of integers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So the normal way you </a:t>
            </a:r>
            <a:r>
              <a:rPr lang="en-IN" sz="2400" dirty="0" smtClean="0"/>
              <a:t>might </a:t>
            </a:r>
            <a:r>
              <a:rPr lang="en-IN" sz="2400" dirty="0"/>
              <a:t>go about doing this task in python is using a basic for loop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2400" b="1" dirty="0"/>
              <a:t>product = 1</a:t>
            </a:r>
          </a:p>
          <a:p>
            <a:pPr marL="0" indent="0">
              <a:buNone/>
            </a:pPr>
            <a:r>
              <a:rPr lang="en-IN" sz="2400" b="1" dirty="0"/>
              <a:t>list = [1, 2, 3, 4]</a:t>
            </a:r>
          </a:p>
          <a:p>
            <a:pPr marL="0" indent="0">
              <a:buNone/>
            </a:pPr>
            <a:r>
              <a:rPr lang="en-IN" sz="2400" b="1" dirty="0"/>
              <a:t>for num in list:</a:t>
            </a:r>
          </a:p>
          <a:p>
            <a:pPr marL="0" indent="0">
              <a:buNone/>
            </a:pPr>
            <a:r>
              <a:rPr lang="en-IN" sz="2400" b="1" dirty="0"/>
              <a:t>    product = product * </a:t>
            </a:r>
            <a:r>
              <a:rPr lang="en-IN" sz="2400" b="1" dirty="0" smtClean="0"/>
              <a:t>num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# product = </a:t>
            </a:r>
            <a:r>
              <a:rPr lang="en-IN" sz="2400" b="1" dirty="0" smtClean="0"/>
              <a:t>24</a:t>
            </a:r>
          </a:p>
          <a:p>
            <a:pPr marL="0" indent="0">
              <a:buNone/>
            </a:pPr>
            <a:r>
              <a:rPr lang="en-IN" sz="2400" dirty="0"/>
              <a:t>Now let’s try it with reduce</a:t>
            </a:r>
            <a:r>
              <a:rPr lang="en-IN" sz="2400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from functools import reduce</a:t>
            </a:r>
          </a:p>
          <a:p>
            <a:pPr marL="0" indent="0">
              <a:buNone/>
            </a:pPr>
            <a:r>
              <a:rPr lang="en-IN" sz="2400" b="1" dirty="0"/>
              <a:t>product = reduce((lambda x, y: x * y), [1, 2, 3, 4</a:t>
            </a:r>
            <a:r>
              <a:rPr lang="en-IN" sz="2400" b="1" dirty="0" smtClean="0"/>
              <a:t>])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# Output: 24</a:t>
            </a:r>
          </a:p>
        </p:txBody>
      </p:sp>
    </p:spTree>
    <p:extLst>
      <p:ext uri="{BB962C8B-B14F-4D97-AF65-F5344CB8AC3E}">
        <p14:creationId xmlns:p14="http://schemas.microsoft.com/office/powerpoint/2010/main" val="387037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177420"/>
            <a:ext cx="11818961" cy="65645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def functionname( parameters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function_docstring"</a:t>
            </a:r>
            <a:br>
              <a:rPr lang="en-IN" dirty="0"/>
            </a:br>
            <a:r>
              <a:rPr lang="en-IN" dirty="0" smtClean="0"/>
              <a:t>	function_suite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return </a:t>
            </a:r>
            <a:r>
              <a:rPr lang="en-IN" dirty="0"/>
              <a:t>[expression]</a:t>
            </a:r>
            <a:br>
              <a:rPr lang="en-IN" dirty="0"/>
            </a:br>
            <a:r>
              <a:rPr lang="en-IN" dirty="0"/>
              <a:t>By default, parameters have a positional </a:t>
            </a:r>
            <a:r>
              <a:rPr lang="en-IN" dirty="0" smtClean="0"/>
              <a:t>behaviour </a:t>
            </a:r>
            <a:r>
              <a:rPr lang="en-IN" dirty="0"/>
              <a:t>and you need to inform them in </a:t>
            </a:r>
            <a:r>
              <a:rPr lang="en-IN" dirty="0" smtClean="0"/>
              <a:t>the same </a:t>
            </a:r>
            <a:r>
              <a:rPr lang="en-IN" dirty="0"/>
              <a:t>order that they were defined.</a:t>
            </a:r>
            <a:br>
              <a:rPr lang="en-IN" dirty="0"/>
            </a:br>
            <a:r>
              <a:rPr lang="en-IN" b="1" dirty="0"/>
              <a:t>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following function takes a string as input parameter and prints it on the </a:t>
            </a:r>
            <a:r>
              <a:rPr lang="en-IN" dirty="0" smtClean="0"/>
              <a:t>standard screen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def printme( str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prints a passed string into this function"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(str)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3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" y="204716"/>
            <a:ext cx="11723427" cy="646903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Calling a Function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Defining a function gives it a name, specifies the parameters that are to be included in </a:t>
            </a:r>
            <a:r>
              <a:rPr lang="en-IN" sz="2400" dirty="0" smtClean="0"/>
              <a:t>the function </a:t>
            </a:r>
            <a:r>
              <a:rPr lang="en-IN" sz="2400" dirty="0"/>
              <a:t>and structures the blocks of code.</a:t>
            </a:r>
            <a:br>
              <a:rPr lang="en-IN" sz="2400" dirty="0"/>
            </a:br>
            <a:r>
              <a:rPr lang="en-IN" sz="2400" dirty="0"/>
              <a:t>Once the basic structure of a function is finalized, you can execute it by calling it </a:t>
            </a:r>
            <a:r>
              <a:rPr lang="en-IN" sz="2400" dirty="0" smtClean="0"/>
              <a:t>from another </a:t>
            </a:r>
            <a:r>
              <a:rPr lang="en-IN" sz="2400" dirty="0"/>
              <a:t>function or directly from the Python prompt. Following is an example to call </a:t>
            </a:r>
            <a:r>
              <a:rPr lang="en-IN" sz="2400" dirty="0" smtClean="0"/>
              <a:t>the </a:t>
            </a:r>
            <a:r>
              <a:rPr lang="en-IN" sz="2400" b="1" dirty="0" smtClean="0"/>
              <a:t>printme</a:t>
            </a:r>
            <a:r>
              <a:rPr lang="en-IN" sz="2400" b="1" dirty="0"/>
              <a:t>() </a:t>
            </a:r>
            <a:r>
              <a:rPr lang="en-IN" sz="2400" dirty="0"/>
              <a:t>function-</a:t>
            </a:r>
            <a:br>
              <a:rPr lang="en-IN" sz="2400" dirty="0"/>
            </a:b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printme("This is first call to the user defined function!")</a:t>
            </a:r>
            <a:br>
              <a:rPr lang="en-IN" sz="2400" dirty="0"/>
            </a:br>
            <a:r>
              <a:rPr lang="en-IN" sz="2400" dirty="0"/>
              <a:t>printme("Again second call to the same function</a:t>
            </a:r>
            <a:r>
              <a:rPr lang="en-IN" sz="2400" dirty="0" smtClean="0"/>
              <a:t>")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When the above code is executed, it produces the following </a:t>
            </a:r>
            <a:r>
              <a:rPr lang="en-IN" sz="2400" dirty="0" smtClean="0"/>
              <a:t>result</a:t>
            </a:r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is first call to the user defined function!</a:t>
            </a:r>
            <a:br>
              <a:rPr lang="en-IN" sz="2400" dirty="0"/>
            </a:br>
            <a:r>
              <a:rPr lang="en-IN" sz="2400" dirty="0"/>
              <a:t>Again second call to the same function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99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95534"/>
            <a:ext cx="11928144" cy="6762466"/>
          </a:xfrm>
        </p:spPr>
        <p:txBody>
          <a:bodyPr>
            <a:normAutofit fontScale="77500" lnSpcReduction="20000"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Pass </a:t>
            </a:r>
            <a:r>
              <a:rPr lang="en-IN" sz="3600" b="1" dirty="0" smtClean="0">
                <a:solidFill>
                  <a:srgbClr val="FF0000"/>
                </a:solidFill>
              </a:rPr>
              <a:t>by Reference vs Value</a:t>
            </a:r>
          </a:p>
          <a:p>
            <a:pPr marL="0" indent="0">
              <a:buNone/>
            </a:pPr>
            <a:r>
              <a:rPr lang="en-IN" sz="3100" dirty="0"/>
              <a:t>All parameters (arguments) in the Python language are passed by reference. It means </a:t>
            </a:r>
            <a:r>
              <a:rPr lang="en-IN" sz="3100" dirty="0" smtClean="0"/>
              <a:t>if you </a:t>
            </a:r>
            <a:r>
              <a:rPr lang="en-IN" sz="3100" dirty="0"/>
              <a:t>change what a parameter refers to within a function, the change also reflects back </a:t>
            </a:r>
            <a:r>
              <a:rPr lang="en-IN" sz="3100" dirty="0" smtClean="0"/>
              <a:t>in the </a:t>
            </a:r>
            <a:r>
              <a:rPr lang="en-IN" sz="3100" dirty="0"/>
              <a:t>calling function. For example-</a:t>
            </a:r>
            <a:br>
              <a:rPr lang="en-IN" sz="3100" dirty="0"/>
            </a:br>
            <a:endParaRPr lang="en-IN" sz="3100" dirty="0" smtClean="0"/>
          </a:p>
          <a:p>
            <a:pPr marL="0" indent="0">
              <a:buNone/>
            </a:pPr>
            <a:r>
              <a:rPr lang="en-IN" sz="3100" dirty="0" smtClean="0"/>
              <a:t>def </a:t>
            </a:r>
            <a:r>
              <a:rPr lang="en-IN" sz="3100" dirty="0"/>
              <a:t>changeme( mylist ):</a:t>
            </a:r>
            <a:br>
              <a:rPr lang="en-IN" sz="3100" dirty="0"/>
            </a:br>
            <a:r>
              <a:rPr lang="en-IN" sz="3100" dirty="0" smtClean="0"/>
              <a:t>	"This changes a passed list into this function"</a:t>
            </a:r>
            <a:br>
              <a:rPr lang="en-IN" sz="3100" dirty="0" smtClean="0"/>
            </a:br>
            <a:r>
              <a:rPr lang="en-IN" sz="3100" dirty="0" smtClean="0"/>
              <a:t>	print ("Values inside the function before change: ", mylist)</a:t>
            </a:r>
            <a:br>
              <a:rPr lang="en-IN" sz="3100" dirty="0" smtClean="0"/>
            </a:br>
            <a:r>
              <a:rPr lang="en-IN" sz="3100" dirty="0" smtClean="0"/>
              <a:t>	mylist[2]=50</a:t>
            </a:r>
            <a:br>
              <a:rPr lang="en-IN" sz="3100" dirty="0" smtClean="0"/>
            </a:br>
            <a:r>
              <a:rPr lang="en-IN" sz="3100" dirty="0" smtClean="0"/>
              <a:t>	print ("Values inside the function after change: ", mylist)</a:t>
            </a:r>
          </a:p>
          <a:p>
            <a:pPr marL="0" indent="0">
              <a:buNone/>
            </a:pPr>
            <a:r>
              <a:rPr lang="en-IN" sz="3100" dirty="0"/>
              <a:t>	return</a:t>
            </a:r>
            <a:br>
              <a:rPr lang="en-IN" sz="3100" dirty="0"/>
            </a:br>
            <a:r>
              <a:rPr lang="en-IN" sz="3100" dirty="0"/>
              <a:t># Now you can call changeme function</a:t>
            </a:r>
            <a:br>
              <a:rPr lang="en-IN" sz="3100" dirty="0"/>
            </a:br>
            <a:r>
              <a:rPr lang="en-IN" sz="3100" dirty="0"/>
              <a:t>mylist = [10,20,30]</a:t>
            </a:r>
            <a:br>
              <a:rPr lang="en-IN" sz="3100" dirty="0"/>
            </a:br>
            <a:r>
              <a:rPr lang="en-IN" sz="3100" dirty="0"/>
              <a:t>changeme( mylist )</a:t>
            </a:r>
            <a:br>
              <a:rPr lang="en-IN" sz="3100" dirty="0"/>
            </a:br>
            <a:r>
              <a:rPr lang="en-IN" sz="3100" dirty="0"/>
              <a:t>print ("Values outside the function: ", mylist)</a:t>
            </a:r>
            <a:br>
              <a:rPr lang="en-IN" sz="3100" dirty="0"/>
            </a:br>
            <a:endParaRPr lang="en-IN" sz="3100" dirty="0" smtClean="0"/>
          </a:p>
          <a:p>
            <a:pPr marL="0" indent="0">
              <a:buNone/>
            </a:pPr>
            <a:r>
              <a:rPr lang="en-IN" sz="3100" dirty="0" smtClean="0"/>
              <a:t>Here</a:t>
            </a:r>
            <a:r>
              <a:rPr lang="en-IN" sz="3100" dirty="0"/>
              <a:t>, we are maintaining reference of the passed object and appending values in the </a:t>
            </a:r>
            <a:r>
              <a:rPr lang="en-IN" sz="3100" dirty="0" smtClean="0"/>
              <a:t>same object</a:t>
            </a:r>
            <a:r>
              <a:rPr lang="en-IN" sz="3100" dirty="0"/>
              <a:t>. Therefore, this would produce the following </a:t>
            </a:r>
            <a:r>
              <a:rPr lang="en-IN" sz="3100" dirty="0" smtClean="0"/>
              <a:t>result </a:t>
            </a:r>
          </a:p>
          <a:p>
            <a:pPr marL="0" indent="0">
              <a:buNone/>
            </a:pPr>
            <a:r>
              <a:rPr lang="en-IN" sz="3100" dirty="0" smtClean="0"/>
              <a:t>Values </a:t>
            </a:r>
            <a:r>
              <a:rPr lang="en-IN" sz="3100" dirty="0"/>
              <a:t>inside the function before change: [10, 20, 30]</a:t>
            </a:r>
            <a:br>
              <a:rPr lang="en-IN" sz="3100" dirty="0"/>
            </a:br>
            <a:r>
              <a:rPr lang="en-IN" sz="3100" dirty="0"/>
              <a:t>Values inside the function after change: [10, 20, 50]</a:t>
            </a:r>
            <a:br>
              <a:rPr lang="en-IN" sz="3100" dirty="0"/>
            </a:br>
            <a:r>
              <a:rPr lang="en-IN" sz="3100" dirty="0"/>
              <a:t>Values outside the function: [10, 20, 50]</a:t>
            </a:r>
            <a:br>
              <a:rPr lang="en-IN" sz="3100" dirty="0"/>
            </a:br>
            <a:r>
              <a:rPr lang="en-IN" sz="2600" dirty="0" smtClean="0"/>
              <a:t/>
            </a:r>
            <a:br>
              <a:rPr lang="en-IN" sz="2600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5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232012"/>
            <a:ext cx="11682484" cy="637350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There is one more example where argument is being passed by reference and the</a:t>
            </a:r>
            <a:br>
              <a:rPr lang="en-IN" dirty="0"/>
            </a:br>
            <a:r>
              <a:rPr lang="en-IN" dirty="0"/>
              <a:t>reference is being overwritten inside the called function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def </a:t>
            </a:r>
            <a:r>
              <a:rPr lang="en-IN" dirty="0"/>
              <a:t>changeme( mylist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changes a passed list into this function"</a:t>
            </a:r>
            <a:br>
              <a:rPr lang="en-IN" dirty="0"/>
            </a:br>
            <a:r>
              <a:rPr lang="en-IN" dirty="0" smtClean="0"/>
              <a:t>	mylist </a:t>
            </a:r>
            <a:r>
              <a:rPr lang="en-IN" dirty="0"/>
              <a:t>= [1,2,3,4] # This would </a:t>
            </a:r>
            <a:r>
              <a:rPr lang="en-IN" dirty="0" err="1"/>
              <a:t>assi</a:t>
            </a:r>
            <a:r>
              <a:rPr lang="en-IN" dirty="0"/>
              <a:t> new reference in mylist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("Values inside the function: ", mylist)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# Now you can call changeme function</a:t>
            </a:r>
            <a:br>
              <a:rPr lang="en-IN" dirty="0"/>
            </a:br>
            <a:r>
              <a:rPr lang="en-IN" dirty="0"/>
              <a:t>mylist = [10,20,30]</a:t>
            </a:r>
            <a:br>
              <a:rPr lang="en-IN" dirty="0"/>
            </a:br>
            <a:r>
              <a:rPr lang="en-IN" dirty="0"/>
              <a:t>changeme( mylist )</a:t>
            </a:r>
            <a:br>
              <a:rPr lang="en-IN" dirty="0"/>
            </a:br>
            <a:r>
              <a:rPr lang="en-IN" dirty="0"/>
              <a:t>print ("Values outside the function: ", mylist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The parameter mylist is local to the function changeme. Changing mylist within the</a:t>
            </a:r>
            <a:br>
              <a:rPr lang="en-IN" dirty="0"/>
            </a:br>
            <a:r>
              <a:rPr lang="en-IN" dirty="0"/>
              <a:t>function does not affect mylist. The function accomplishes nothing and finally this </a:t>
            </a:r>
            <a:r>
              <a:rPr lang="en-IN" dirty="0" smtClean="0"/>
              <a:t>would produce </a:t>
            </a:r>
            <a:r>
              <a:rPr lang="en-IN" dirty="0"/>
              <a:t>the following </a:t>
            </a:r>
            <a:r>
              <a:rPr lang="en-IN" dirty="0" smtClean="0"/>
              <a:t>result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Values </a:t>
            </a:r>
            <a:r>
              <a:rPr lang="en-IN" dirty="0"/>
              <a:t>inside the function: [1, 2, 3, 4]</a:t>
            </a:r>
            <a:br>
              <a:rPr lang="en-IN" dirty="0"/>
            </a:br>
            <a:r>
              <a:rPr lang="en-IN" dirty="0"/>
              <a:t>Values outside the function: [10, 20, 30]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6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1" y="109182"/>
            <a:ext cx="11846257" cy="6632812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Function Arguments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You can call a function by using the following types of formal arguments-</a:t>
            </a:r>
            <a:br>
              <a:rPr lang="en-IN" sz="2400" dirty="0"/>
            </a:br>
            <a:r>
              <a:rPr lang="en-IN" sz="2400" dirty="0"/>
              <a:t> Required arguments</a:t>
            </a:r>
            <a:br>
              <a:rPr lang="en-IN" sz="2400" dirty="0"/>
            </a:br>
            <a:r>
              <a:rPr lang="en-IN" sz="2400" dirty="0"/>
              <a:t> Keyword arguments</a:t>
            </a:r>
            <a:br>
              <a:rPr lang="en-IN" sz="2400" dirty="0"/>
            </a:br>
            <a:r>
              <a:rPr lang="en-IN" sz="2400" dirty="0"/>
              <a:t> Default arguments</a:t>
            </a:r>
            <a:br>
              <a:rPr lang="en-IN" sz="2400" dirty="0"/>
            </a:br>
            <a:r>
              <a:rPr lang="en-IN" sz="2400" dirty="0"/>
              <a:t> Variable-length </a:t>
            </a:r>
            <a:r>
              <a:rPr lang="en-IN" sz="2400" dirty="0" smtClean="0"/>
              <a:t>arguments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Required Arguments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Required arguments are the arguments passed to a function in correct positional order.</a:t>
            </a:r>
            <a:br>
              <a:rPr lang="en-IN" sz="2400" dirty="0"/>
            </a:br>
            <a:r>
              <a:rPr lang="en-IN" sz="2400" dirty="0"/>
              <a:t>Here, the number of arguments in the function call should match exactly with the function</a:t>
            </a:r>
            <a:br>
              <a:rPr lang="en-IN" sz="2400" dirty="0"/>
            </a:br>
            <a:r>
              <a:rPr lang="en-IN" sz="2400" dirty="0"/>
              <a:t>definition.</a:t>
            </a:r>
            <a:br>
              <a:rPr lang="en-IN" sz="2400" dirty="0"/>
            </a:br>
            <a:r>
              <a:rPr lang="en-IN" sz="2400" dirty="0"/>
              <a:t>To call the function printme(), you definitely need to pass one argument, otherwise it gives</a:t>
            </a:r>
            <a:br>
              <a:rPr lang="en-IN" sz="2400" dirty="0"/>
            </a:br>
            <a:r>
              <a:rPr lang="en-IN" sz="2400" dirty="0"/>
              <a:t>a syntax error as follows-</a:t>
            </a:r>
            <a:br>
              <a:rPr lang="en-IN" sz="2400" dirty="0"/>
            </a:b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def </a:t>
            </a:r>
            <a:r>
              <a:rPr lang="en-IN" sz="2400" dirty="0"/>
              <a:t>printme( str ):</a:t>
            </a:r>
            <a:br>
              <a:rPr lang="en-IN" sz="2400" dirty="0"/>
            </a:br>
            <a:r>
              <a:rPr lang="en-IN" sz="2400" dirty="0" smtClean="0"/>
              <a:t>	"</a:t>
            </a:r>
            <a:r>
              <a:rPr lang="en-IN" sz="2400" dirty="0"/>
              <a:t>This prints a passed string into this function"</a:t>
            </a:r>
            <a:br>
              <a:rPr lang="en-IN" sz="2400" dirty="0"/>
            </a:br>
            <a:r>
              <a:rPr lang="en-IN" sz="2400" dirty="0" smtClean="0"/>
              <a:t>	print </a:t>
            </a:r>
            <a:r>
              <a:rPr lang="en-IN" sz="2400" dirty="0"/>
              <a:t>(str)</a:t>
            </a:r>
            <a:br>
              <a:rPr lang="en-IN" sz="2400" dirty="0"/>
            </a:br>
            <a:r>
              <a:rPr lang="en-IN" sz="2400" dirty="0" smtClean="0"/>
              <a:t>	return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# Now you can call printme function</a:t>
            </a:r>
            <a:br>
              <a:rPr lang="en-IN" sz="2400" dirty="0"/>
            </a:br>
            <a:r>
              <a:rPr lang="en-IN" sz="2400" dirty="0"/>
              <a:t>printme()</a:t>
            </a:r>
            <a:br>
              <a:rPr lang="en-IN" sz="2400" dirty="0"/>
            </a:br>
            <a:r>
              <a:rPr lang="en-IN" sz="2400" dirty="0"/>
              <a:t>When the above code is executed, it produces the following </a:t>
            </a:r>
            <a:r>
              <a:rPr lang="en-IN" sz="2400" dirty="0" smtClean="0"/>
              <a:t>result </a:t>
            </a:r>
          </a:p>
          <a:p>
            <a:pPr marL="0" indent="0">
              <a:buNone/>
            </a:pPr>
            <a:r>
              <a:rPr lang="en-IN" sz="2400" dirty="0" smtClean="0"/>
              <a:t>Traceback </a:t>
            </a:r>
            <a:r>
              <a:rPr lang="en-IN" sz="2400" dirty="0"/>
              <a:t>(most recent call last):</a:t>
            </a:r>
            <a:br>
              <a:rPr lang="en-IN" sz="2400" dirty="0"/>
            </a:br>
            <a:r>
              <a:rPr lang="en-IN" sz="2400" dirty="0"/>
              <a:t>File "test.py", line 11, in &lt;module&gt;</a:t>
            </a:r>
            <a:br>
              <a:rPr lang="en-IN" sz="2400" dirty="0"/>
            </a:br>
            <a:r>
              <a:rPr lang="en-IN" sz="2400" dirty="0"/>
              <a:t>printme()</a:t>
            </a:r>
            <a:br>
              <a:rPr lang="en-IN" sz="2400" dirty="0"/>
            </a:br>
            <a:r>
              <a:rPr lang="en-IN" sz="2400" dirty="0"/>
              <a:t>TypeError: printme() missing 1 required positional argument: 'str'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3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63772"/>
            <a:ext cx="11778018" cy="6578221"/>
          </a:xfrm>
        </p:spPr>
        <p:txBody>
          <a:bodyPr>
            <a:normAutofit fontScale="92500" lnSpcReduction="10000"/>
          </a:bodyPr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Keyword Arguments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Keyword arguments are related to the function calls. When you use keyword </a:t>
            </a:r>
            <a:r>
              <a:rPr lang="en-IN" dirty="0" smtClean="0"/>
              <a:t>arguments in </a:t>
            </a:r>
            <a:r>
              <a:rPr lang="en-IN" dirty="0"/>
              <a:t>a function call, the caller identifies the arguments by the parameter name.</a:t>
            </a:r>
            <a:br>
              <a:rPr lang="en-IN" dirty="0"/>
            </a:br>
            <a:r>
              <a:rPr lang="en-IN" dirty="0"/>
              <a:t>This allows you to skip arguments or place them out of order because the </a:t>
            </a:r>
            <a:r>
              <a:rPr lang="en-IN" dirty="0" smtClean="0"/>
              <a:t>Python interpreter </a:t>
            </a:r>
            <a:r>
              <a:rPr lang="en-IN" dirty="0"/>
              <a:t>is able to use the keywords provided to match the values with parameters. </a:t>
            </a:r>
            <a:r>
              <a:rPr lang="en-IN" dirty="0" smtClean="0"/>
              <a:t>You can </a:t>
            </a:r>
            <a:r>
              <a:rPr lang="en-IN" dirty="0"/>
              <a:t>also make keyword calls to the printme() function in the following ways-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def </a:t>
            </a:r>
            <a:r>
              <a:rPr lang="en-IN" dirty="0"/>
              <a:t>printme( str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prints a passed string into this function"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(str)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# Now you can call printme function</a:t>
            </a:r>
            <a:br>
              <a:rPr lang="en-IN" dirty="0"/>
            </a:br>
            <a:r>
              <a:rPr lang="en-IN" dirty="0"/>
              <a:t>printme( str = "My string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/>
              <a:t>When the above code is executed, it produces the following </a:t>
            </a:r>
            <a:r>
              <a:rPr lang="en-IN" dirty="0" smtClean="0"/>
              <a:t>result</a:t>
            </a:r>
          </a:p>
          <a:p>
            <a:pPr marL="0" indent="0">
              <a:buNone/>
            </a:pPr>
            <a:r>
              <a:rPr lang="en-IN" dirty="0" smtClean="0"/>
              <a:t>My </a:t>
            </a:r>
            <a:r>
              <a:rPr lang="en-IN" dirty="0"/>
              <a:t>string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6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22830"/>
            <a:ext cx="11682483" cy="65509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following example gives a clearer picture. Note that the order of parameters does </a:t>
            </a:r>
            <a:r>
              <a:rPr lang="en-IN" dirty="0" smtClean="0"/>
              <a:t>not matter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# Function definition is here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def </a:t>
            </a:r>
            <a:r>
              <a:rPr lang="en-IN" dirty="0"/>
              <a:t>printinfo( name, age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prints a passed info into this function"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("Name: ", name)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("Age ", age)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# Now you can call printinfo function</a:t>
            </a:r>
            <a:br>
              <a:rPr lang="en-IN" dirty="0"/>
            </a:br>
            <a:r>
              <a:rPr lang="en-IN" dirty="0"/>
              <a:t>printinfo( age=50, name="miki"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When the above code is executed, it produces the following </a:t>
            </a:r>
            <a:r>
              <a:rPr lang="en-IN" dirty="0" smtClean="0"/>
              <a:t>result</a:t>
            </a:r>
          </a:p>
          <a:p>
            <a:pPr marL="0" indent="0">
              <a:buNone/>
            </a:pPr>
            <a:r>
              <a:rPr lang="en-IN" dirty="0" smtClean="0"/>
              <a:t>Name</a:t>
            </a:r>
            <a:r>
              <a:rPr lang="en-IN" dirty="0"/>
              <a:t>: miki</a:t>
            </a:r>
            <a:br>
              <a:rPr lang="en-IN" dirty="0"/>
            </a:br>
            <a:r>
              <a:rPr lang="en-IN" dirty="0"/>
              <a:t>Age 50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05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696132" cy="6469039"/>
          </a:xfrm>
        </p:spPr>
        <p:txBody>
          <a:bodyPr>
            <a:normAutofit fontScale="85000" lnSpcReduction="20000"/>
          </a:bodyPr>
          <a:lstStyle/>
          <a:p>
            <a:r>
              <a:rPr lang="en-IN" sz="3300" b="1" dirty="0" smtClean="0">
                <a:solidFill>
                  <a:srgbClr val="FF0000"/>
                </a:solidFill>
              </a:rPr>
              <a:t>Default Arguments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A default argument is an argument that assumes a default value if a value is not </a:t>
            </a:r>
            <a:r>
              <a:rPr lang="en-IN" dirty="0" smtClean="0"/>
              <a:t>provided in </a:t>
            </a:r>
            <a:r>
              <a:rPr lang="en-IN" dirty="0"/>
              <a:t>the function call for that argument. The following example gives an idea on </a:t>
            </a:r>
            <a:r>
              <a:rPr lang="en-IN" dirty="0" smtClean="0"/>
              <a:t>default arguments</a:t>
            </a:r>
            <a:r>
              <a:rPr lang="en-IN" dirty="0"/>
              <a:t>, it prints default age if it is not passed.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# Function definition is </a:t>
            </a:r>
            <a:r>
              <a:rPr lang="en-IN" dirty="0" smtClean="0"/>
              <a:t>here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def printinfo( name, age = 35 ):</a:t>
            </a:r>
            <a:br>
              <a:rPr lang="en-IN" dirty="0"/>
            </a:br>
            <a:r>
              <a:rPr lang="en-IN" dirty="0" smtClean="0"/>
              <a:t>	"</a:t>
            </a:r>
            <a:r>
              <a:rPr lang="en-IN" dirty="0"/>
              <a:t>This prints a passed info into this function"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("Name: ", name)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("Age ", age)</a:t>
            </a:r>
            <a:br>
              <a:rPr lang="en-IN" dirty="0"/>
            </a:br>
            <a:r>
              <a:rPr lang="en-IN" dirty="0" smtClean="0"/>
              <a:t>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# Now you can call printinfo function</a:t>
            </a:r>
            <a:br>
              <a:rPr lang="en-IN" dirty="0"/>
            </a:br>
            <a:r>
              <a:rPr lang="en-IN" dirty="0"/>
              <a:t>printinfo( age=50, name="miki" )</a:t>
            </a:r>
            <a:br>
              <a:rPr lang="en-IN" dirty="0"/>
            </a:br>
            <a:r>
              <a:rPr lang="en-IN" dirty="0"/>
              <a:t>printinfo( name="miki" </a:t>
            </a:r>
            <a:r>
              <a:rPr lang="en-IN" dirty="0" smtClean="0"/>
              <a:t>)</a:t>
            </a:r>
          </a:p>
          <a:p>
            <a:r>
              <a:rPr lang="en-IN" dirty="0"/>
              <a:t>When the above code is executed, it produces the following </a:t>
            </a:r>
            <a:r>
              <a:rPr lang="en-IN" dirty="0" smtClean="0"/>
              <a:t>result</a:t>
            </a:r>
          </a:p>
          <a:p>
            <a:pPr marL="0" indent="0">
              <a:buNone/>
            </a:pPr>
            <a:r>
              <a:rPr lang="en-IN" dirty="0" smtClean="0"/>
              <a:t>Name</a:t>
            </a:r>
            <a:r>
              <a:rPr lang="en-IN" dirty="0"/>
              <a:t>: miki</a:t>
            </a:r>
            <a:br>
              <a:rPr lang="en-IN" dirty="0"/>
            </a:br>
            <a:r>
              <a:rPr lang="en-IN" dirty="0"/>
              <a:t>Age 50</a:t>
            </a:r>
            <a:br>
              <a:rPr lang="en-IN" dirty="0"/>
            </a:br>
            <a:r>
              <a:rPr lang="en-IN" dirty="0"/>
              <a:t>Name: miki</a:t>
            </a:r>
            <a:br>
              <a:rPr lang="en-IN" dirty="0"/>
            </a:br>
            <a:r>
              <a:rPr lang="en-IN" dirty="0"/>
              <a:t>Age 35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86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995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Python 3 –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Anonymous/Lambda Function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SUPRIYAA</dc:creator>
  <cp:lastModifiedBy>SUPRIYAA</cp:lastModifiedBy>
  <cp:revision>198</cp:revision>
  <dcterms:created xsi:type="dcterms:W3CDTF">2018-07-14T12:47:48Z</dcterms:created>
  <dcterms:modified xsi:type="dcterms:W3CDTF">2018-09-03T16:56:44Z</dcterms:modified>
</cp:coreProperties>
</file>