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am Prashanth" initials="KP" lastIdx="0" clrIdx="0">
    <p:extLst>
      <p:ext uri="{19B8F6BF-5375-455C-9EA6-DF929625EA0E}">
        <p15:presenceInfo xmlns:p15="http://schemas.microsoft.com/office/powerpoint/2012/main" userId="S-1-5-21-531195880-3687168959-1048678610-862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1082F-1BB0-4CB9-B57F-02D1D57E4F0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E94ECE3-E3B7-4EB9-A727-654D83454643}">
      <dgm:prSet phldrT="[Text]"/>
      <dgm:spPr/>
      <dgm:t>
        <a:bodyPr/>
        <a:lstStyle/>
        <a:p>
          <a:r>
            <a:rPr lang="en-US" dirty="0"/>
            <a:t>Super User</a:t>
          </a:r>
          <a:endParaRPr lang="en-IN" dirty="0"/>
        </a:p>
      </dgm:t>
    </dgm:pt>
    <dgm:pt modelId="{D7EE7C7E-EEFB-42CD-85C5-18DD6BCA6246}" type="parTrans" cxnId="{1E2B6299-E9C3-4C32-88D7-E5DA94D54D1F}">
      <dgm:prSet/>
      <dgm:spPr/>
      <dgm:t>
        <a:bodyPr/>
        <a:lstStyle/>
        <a:p>
          <a:endParaRPr lang="en-IN"/>
        </a:p>
      </dgm:t>
    </dgm:pt>
    <dgm:pt modelId="{B5A5AB5B-5720-4016-B861-9619623FC440}" type="sibTrans" cxnId="{1E2B6299-E9C3-4C32-88D7-E5DA94D54D1F}">
      <dgm:prSet/>
      <dgm:spPr/>
      <dgm:t>
        <a:bodyPr/>
        <a:lstStyle/>
        <a:p>
          <a:endParaRPr lang="en-IN"/>
        </a:p>
      </dgm:t>
    </dgm:pt>
    <dgm:pt modelId="{6C57871E-6FBE-4758-BF06-7C3C16364B41}">
      <dgm:prSet phldrT="[Text]"/>
      <dgm:spPr/>
      <dgm:t>
        <a:bodyPr/>
        <a:lstStyle/>
        <a:p>
          <a:r>
            <a:rPr lang="en-US" dirty="0"/>
            <a:t>Manager</a:t>
          </a:r>
          <a:endParaRPr lang="en-IN" dirty="0"/>
        </a:p>
      </dgm:t>
    </dgm:pt>
    <dgm:pt modelId="{A7B95CF7-029A-4E4C-B7ED-A815FB976DDC}" type="parTrans" cxnId="{25CF35B9-F790-4D8A-839D-5F6B387AD8B2}">
      <dgm:prSet/>
      <dgm:spPr/>
      <dgm:t>
        <a:bodyPr/>
        <a:lstStyle/>
        <a:p>
          <a:endParaRPr lang="en-IN"/>
        </a:p>
      </dgm:t>
    </dgm:pt>
    <dgm:pt modelId="{6201BEA2-D5A2-4FDA-80D7-3F46466153B7}" type="sibTrans" cxnId="{25CF35B9-F790-4D8A-839D-5F6B387AD8B2}">
      <dgm:prSet/>
      <dgm:spPr/>
      <dgm:t>
        <a:bodyPr/>
        <a:lstStyle/>
        <a:p>
          <a:endParaRPr lang="en-IN"/>
        </a:p>
      </dgm:t>
    </dgm:pt>
    <dgm:pt modelId="{F83113E8-052D-4E2C-AF4B-6E276DCC9F33}">
      <dgm:prSet phldrT="[Text]"/>
      <dgm:spPr/>
      <dgm:t>
        <a:bodyPr/>
        <a:lstStyle/>
        <a:p>
          <a:r>
            <a:rPr lang="en-US" dirty="0"/>
            <a:t>Team Leader</a:t>
          </a:r>
          <a:endParaRPr lang="en-IN" dirty="0"/>
        </a:p>
      </dgm:t>
    </dgm:pt>
    <dgm:pt modelId="{7963A478-623D-4344-922A-D15CB015D8A4}" type="parTrans" cxnId="{BD693B08-013B-4DC3-824F-7A85A4EEBEED}">
      <dgm:prSet/>
      <dgm:spPr/>
      <dgm:t>
        <a:bodyPr/>
        <a:lstStyle/>
        <a:p>
          <a:endParaRPr lang="en-IN"/>
        </a:p>
      </dgm:t>
    </dgm:pt>
    <dgm:pt modelId="{987C7C09-5E93-4865-9596-5AEE355EA095}" type="sibTrans" cxnId="{BD693B08-013B-4DC3-824F-7A85A4EEBEED}">
      <dgm:prSet/>
      <dgm:spPr/>
      <dgm:t>
        <a:bodyPr/>
        <a:lstStyle/>
        <a:p>
          <a:endParaRPr lang="en-IN"/>
        </a:p>
      </dgm:t>
    </dgm:pt>
    <dgm:pt modelId="{48A7BFDF-E5D1-48E3-87E1-EF5D9FF82E4E}">
      <dgm:prSet phldrT="[Text]"/>
      <dgm:spPr/>
      <dgm:t>
        <a:bodyPr/>
        <a:lstStyle/>
        <a:p>
          <a:r>
            <a:rPr lang="en-US" dirty="0"/>
            <a:t>Team Member 2</a:t>
          </a:r>
          <a:endParaRPr lang="en-IN" dirty="0"/>
        </a:p>
      </dgm:t>
    </dgm:pt>
    <dgm:pt modelId="{ED389800-C65D-4AB1-90F0-05C197C1ABD0}" type="parTrans" cxnId="{D55EE90A-85AD-4754-B945-AC6F02A73C96}">
      <dgm:prSet/>
      <dgm:spPr/>
      <dgm:t>
        <a:bodyPr/>
        <a:lstStyle/>
        <a:p>
          <a:endParaRPr lang="en-IN"/>
        </a:p>
      </dgm:t>
    </dgm:pt>
    <dgm:pt modelId="{1461FBDF-3754-45EC-8530-D31D18F518C4}" type="sibTrans" cxnId="{D55EE90A-85AD-4754-B945-AC6F02A73C96}">
      <dgm:prSet/>
      <dgm:spPr/>
      <dgm:t>
        <a:bodyPr/>
        <a:lstStyle/>
        <a:p>
          <a:endParaRPr lang="en-IN"/>
        </a:p>
      </dgm:t>
    </dgm:pt>
    <dgm:pt modelId="{DDC60FE1-F2ED-491B-993F-6C68FF63C70F}">
      <dgm:prSet phldrT="[Text]"/>
      <dgm:spPr/>
      <dgm:t>
        <a:bodyPr/>
        <a:lstStyle/>
        <a:p>
          <a:r>
            <a:rPr lang="en-US" dirty="0"/>
            <a:t>Team Member 3</a:t>
          </a:r>
          <a:endParaRPr lang="en-IN" dirty="0"/>
        </a:p>
      </dgm:t>
    </dgm:pt>
    <dgm:pt modelId="{EAACA005-111D-4CEB-9331-AA215AB873BE}" type="parTrans" cxnId="{832FA6FF-6CFE-443E-B863-95618396F698}">
      <dgm:prSet/>
      <dgm:spPr/>
      <dgm:t>
        <a:bodyPr/>
        <a:lstStyle/>
        <a:p>
          <a:endParaRPr lang="en-IN"/>
        </a:p>
      </dgm:t>
    </dgm:pt>
    <dgm:pt modelId="{FC7FFD4E-E942-4A74-ACDE-35F6CBE51FCF}" type="sibTrans" cxnId="{832FA6FF-6CFE-443E-B863-95618396F698}">
      <dgm:prSet/>
      <dgm:spPr/>
      <dgm:t>
        <a:bodyPr/>
        <a:lstStyle/>
        <a:p>
          <a:endParaRPr lang="en-IN"/>
        </a:p>
      </dgm:t>
    </dgm:pt>
    <dgm:pt modelId="{57213737-9B1B-4418-9EE1-57522FBA7DC2}">
      <dgm:prSet phldrT="[Text]"/>
      <dgm:spPr/>
      <dgm:t>
        <a:bodyPr/>
        <a:lstStyle/>
        <a:p>
          <a:r>
            <a:rPr lang="en-US" dirty="0"/>
            <a:t>Team Member 1</a:t>
          </a:r>
          <a:endParaRPr lang="en-IN" dirty="0"/>
        </a:p>
      </dgm:t>
    </dgm:pt>
    <dgm:pt modelId="{F998EFC0-C2A7-426B-A3D0-869BBB6FD7BA}" type="sibTrans" cxnId="{E44C513D-3495-406B-8FA6-92DC326D5D29}">
      <dgm:prSet/>
      <dgm:spPr/>
      <dgm:t>
        <a:bodyPr/>
        <a:lstStyle/>
        <a:p>
          <a:endParaRPr lang="en-IN"/>
        </a:p>
      </dgm:t>
    </dgm:pt>
    <dgm:pt modelId="{BA07CF53-0A61-4A31-9945-34343608FDD8}" type="parTrans" cxnId="{E44C513D-3495-406B-8FA6-92DC326D5D29}">
      <dgm:prSet/>
      <dgm:spPr/>
      <dgm:t>
        <a:bodyPr/>
        <a:lstStyle/>
        <a:p>
          <a:endParaRPr lang="en-IN"/>
        </a:p>
      </dgm:t>
    </dgm:pt>
    <dgm:pt modelId="{B63B3197-37C4-43A7-83C6-4FB2CFD67744}" type="pres">
      <dgm:prSet presAssocID="{7DE1082F-1BB0-4CB9-B57F-02D1D57E4F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1DFF13-0F9D-44C2-9B7A-C6E52253D8E5}" type="pres">
      <dgm:prSet presAssocID="{5E94ECE3-E3B7-4EB9-A727-654D83454643}" presName="hierRoot1" presStyleCnt="0"/>
      <dgm:spPr/>
    </dgm:pt>
    <dgm:pt modelId="{8B252BD0-907F-444A-AF02-9CA1A4DEA444}" type="pres">
      <dgm:prSet presAssocID="{5E94ECE3-E3B7-4EB9-A727-654D83454643}" presName="composite" presStyleCnt="0"/>
      <dgm:spPr/>
    </dgm:pt>
    <dgm:pt modelId="{4BCF0C52-9865-4344-824D-899AAC92E85D}" type="pres">
      <dgm:prSet presAssocID="{5E94ECE3-E3B7-4EB9-A727-654D83454643}" presName="background" presStyleLbl="node0" presStyleIdx="0" presStyleCnt="1"/>
      <dgm:spPr/>
    </dgm:pt>
    <dgm:pt modelId="{D6193058-A4E2-49AB-8CA6-D7235841F86F}" type="pres">
      <dgm:prSet presAssocID="{5E94ECE3-E3B7-4EB9-A727-654D83454643}" presName="text" presStyleLbl="fgAcc0" presStyleIdx="0" presStyleCnt="1">
        <dgm:presLayoutVars>
          <dgm:chPref val="3"/>
        </dgm:presLayoutVars>
      </dgm:prSet>
      <dgm:spPr/>
    </dgm:pt>
    <dgm:pt modelId="{D4BBC68B-A5B5-475A-BDB3-ECBDA14998F6}" type="pres">
      <dgm:prSet presAssocID="{5E94ECE3-E3B7-4EB9-A727-654D83454643}" presName="hierChild2" presStyleCnt="0"/>
      <dgm:spPr/>
    </dgm:pt>
    <dgm:pt modelId="{890FCD9A-1B9E-4697-BC42-E3D02612A600}" type="pres">
      <dgm:prSet presAssocID="{A7B95CF7-029A-4E4C-B7ED-A815FB976DDC}" presName="Name10" presStyleLbl="parChTrans1D2" presStyleIdx="0" presStyleCnt="1"/>
      <dgm:spPr/>
    </dgm:pt>
    <dgm:pt modelId="{7AFF51C8-9C39-457F-B37A-82A1FC50AF04}" type="pres">
      <dgm:prSet presAssocID="{6C57871E-6FBE-4758-BF06-7C3C16364B41}" presName="hierRoot2" presStyleCnt="0"/>
      <dgm:spPr/>
    </dgm:pt>
    <dgm:pt modelId="{01A97144-6409-4F5C-82E2-181A6E6BD174}" type="pres">
      <dgm:prSet presAssocID="{6C57871E-6FBE-4758-BF06-7C3C16364B41}" presName="composite2" presStyleCnt="0"/>
      <dgm:spPr/>
    </dgm:pt>
    <dgm:pt modelId="{A491332A-7686-48C3-8ACB-4AF112A74C36}" type="pres">
      <dgm:prSet presAssocID="{6C57871E-6FBE-4758-BF06-7C3C16364B41}" presName="background2" presStyleLbl="node2" presStyleIdx="0" presStyleCnt="1"/>
      <dgm:spPr/>
    </dgm:pt>
    <dgm:pt modelId="{AF41B618-5786-4959-989D-BF2C20B9D58D}" type="pres">
      <dgm:prSet presAssocID="{6C57871E-6FBE-4758-BF06-7C3C16364B41}" presName="text2" presStyleLbl="fgAcc2" presStyleIdx="0" presStyleCnt="1">
        <dgm:presLayoutVars>
          <dgm:chPref val="3"/>
        </dgm:presLayoutVars>
      </dgm:prSet>
      <dgm:spPr/>
    </dgm:pt>
    <dgm:pt modelId="{A4F4AF23-179F-4BCA-9258-6CF1A1AFFE5F}" type="pres">
      <dgm:prSet presAssocID="{6C57871E-6FBE-4758-BF06-7C3C16364B41}" presName="hierChild3" presStyleCnt="0"/>
      <dgm:spPr/>
    </dgm:pt>
    <dgm:pt modelId="{E8027D65-5C18-497F-956D-37E9492189D3}" type="pres">
      <dgm:prSet presAssocID="{7963A478-623D-4344-922A-D15CB015D8A4}" presName="Name17" presStyleLbl="parChTrans1D3" presStyleIdx="0" presStyleCnt="1"/>
      <dgm:spPr/>
    </dgm:pt>
    <dgm:pt modelId="{043650FC-501A-4582-85D6-287A75E1AA38}" type="pres">
      <dgm:prSet presAssocID="{F83113E8-052D-4E2C-AF4B-6E276DCC9F33}" presName="hierRoot3" presStyleCnt="0"/>
      <dgm:spPr/>
    </dgm:pt>
    <dgm:pt modelId="{77A91718-4292-49A7-8815-614DDE360AEE}" type="pres">
      <dgm:prSet presAssocID="{F83113E8-052D-4E2C-AF4B-6E276DCC9F33}" presName="composite3" presStyleCnt="0"/>
      <dgm:spPr/>
    </dgm:pt>
    <dgm:pt modelId="{E45D10A2-BC51-4BD2-A240-87701996CD92}" type="pres">
      <dgm:prSet presAssocID="{F83113E8-052D-4E2C-AF4B-6E276DCC9F33}" presName="background3" presStyleLbl="node3" presStyleIdx="0" presStyleCnt="1"/>
      <dgm:spPr/>
    </dgm:pt>
    <dgm:pt modelId="{19CEA950-5FF8-46E0-88DB-0E8565C90162}" type="pres">
      <dgm:prSet presAssocID="{F83113E8-052D-4E2C-AF4B-6E276DCC9F33}" presName="text3" presStyleLbl="fgAcc3" presStyleIdx="0" presStyleCnt="1">
        <dgm:presLayoutVars>
          <dgm:chPref val="3"/>
        </dgm:presLayoutVars>
      </dgm:prSet>
      <dgm:spPr/>
    </dgm:pt>
    <dgm:pt modelId="{B4516C5F-7287-427A-9120-0D8899417C6A}" type="pres">
      <dgm:prSet presAssocID="{F83113E8-052D-4E2C-AF4B-6E276DCC9F33}" presName="hierChild4" presStyleCnt="0"/>
      <dgm:spPr/>
    </dgm:pt>
    <dgm:pt modelId="{D09AD00E-AF77-4312-AE8C-BC5B325A9D65}" type="pres">
      <dgm:prSet presAssocID="{BA07CF53-0A61-4A31-9945-34343608FDD8}" presName="Name23" presStyleLbl="parChTrans1D4" presStyleIdx="0" presStyleCnt="3"/>
      <dgm:spPr/>
    </dgm:pt>
    <dgm:pt modelId="{E2FE7196-C40F-457C-91A7-640BD8D67DDE}" type="pres">
      <dgm:prSet presAssocID="{57213737-9B1B-4418-9EE1-57522FBA7DC2}" presName="hierRoot4" presStyleCnt="0"/>
      <dgm:spPr/>
    </dgm:pt>
    <dgm:pt modelId="{5DE1CAF0-A333-45E5-868E-0D6FD4C7CCF5}" type="pres">
      <dgm:prSet presAssocID="{57213737-9B1B-4418-9EE1-57522FBA7DC2}" presName="composite4" presStyleCnt="0"/>
      <dgm:spPr/>
    </dgm:pt>
    <dgm:pt modelId="{39AEA7EA-2500-4C78-9D0C-CC55B9E6A629}" type="pres">
      <dgm:prSet presAssocID="{57213737-9B1B-4418-9EE1-57522FBA7DC2}" presName="background4" presStyleLbl="node4" presStyleIdx="0" presStyleCnt="3"/>
      <dgm:spPr/>
    </dgm:pt>
    <dgm:pt modelId="{152E2483-7D7F-4078-BE38-D9C5361507CA}" type="pres">
      <dgm:prSet presAssocID="{57213737-9B1B-4418-9EE1-57522FBA7DC2}" presName="text4" presStyleLbl="fgAcc4" presStyleIdx="0" presStyleCnt="3">
        <dgm:presLayoutVars>
          <dgm:chPref val="3"/>
        </dgm:presLayoutVars>
      </dgm:prSet>
      <dgm:spPr/>
    </dgm:pt>
    <dgm:pt modelId="{991ED03E-93D6-4FF2-A057-5C425BCA6039}" type="pres">
      <dgm:prSet presAssocID="{57213737-9B1B-4418-9EE1-57522FBA7DC2}" presName="hierChild5" presStyleCnt="0"/>
      <dgm:spPr/>
    </dgm:pt>
    <dgm:pt modelId="{545F82B3-20D2-46ED-BFCE-FEF9CC34D62E}" type="pres">
      <dgm:prSet presAssocID="{ED389800-C65D-4AB1-90F0-05C197C1ABD0}" presName="Name23" presStyleLbl="parChTrans1D4" presStyleIdx="1" presStyleCnt="3"/>
      <dgm:spPr/>
    </dgm:pt>
    <dgm:pt modelId="{B91B8C7F-B915-46A1-B02C-EB8D0DBC589D}" type="pres">
      <dgm:prSet presAssocID="{48A7BFDF-E5D1-48E3-87E1-EF5D9FF82E4E}" presName="hierRoot4" presStyleCnt="0"/>
      <dgm:spPr/>
    </dgm:pt>
    <dgm:pt modelId="{CFC1FCDC-1388-43C2-8670-390544EFE9C3}" type="pres">
      <dgm:prSet presAssocID="{48A7BFDF-E5D1-48E3-87E1-EF5D9FF82E4E}" presName="composite4" presStyleCnt="0"/>
      <dgm:spPr/>
    </dgm:pt>
    <dgm:pt modelId="{04EEBF48-C254-4681-8F60-F34BF9864860}" type="pres">
      <dgm:prSet presAssocID="{48A7BFDF-E5D1-48E3-87E1-EF5D9FF82E4E}" presName="background4" presStyleLbl="node4" presStyleIdx="1" presStyleCnt="3"/>
      <dgm:spPr/>
    </dgm:pt>
    <dgm:pt modelId="{D838873A-F826-4DAA-812F-5A3BBBCA83FC}" type="pres">
      <dgm:prSet presAssocID="{48A7BFDF-E5D1-48E3-87E1-EF5D9FF82E4E}" presName="text4" presStyleLbl="fgAcc4" presStyleIdx="1" presStyleCnt="3">
        <dgm:presLayoutVars>
          <dgm:chPref val="3"/>
        </dgm:presLayoutVars>
      </dgm:prSet>
      <dgm:spPr/>
    </dgm:pt>
    <dgm:pt modelId="{27FD82D5-DD17-4442-BA9A-4CD30ED6086E}" type="pres">
      <dgm:prSet presAssocID="{48A7BFDF-E5D1-48E3-87E1-EF5D9FF82E4E}" presName="hierChild5" presStyleCnt="0"/>
      <dgm:spPr/>
    </dgm:pt>
    <dgm:pt modelId="{9159C744-D600-45E9-A9AD-3ED8F38E0F8B}" type="pres">
      <dgm:prSet presAssocID="{EAACA005-111D-4CEB-9331-AA215AB873BE}" presName="Name23" presStyleLbl="parChTrans1D4" presStyleIdx="2" presStyleCnt="3"/>
      <dgm:spPr/>
    </dgm:pt>
    <dgm:pt modelId="{EC6AABC2-12F2-4A8D-A3BD-B9C3CFEFB616}" type="pres">
      <dgm:prSet presAssocID="{DDC60FE1-F2ED-491B-993F-6C68FF63C70F}" presName="hierRoot4" presStyleCnt="0"/>
      <dgm:spPr/>
    </dgm:pt>
    <dgm:pt modelId="{22049EBC-F839-4898-869D-47CEB2814186}" type="pres">
      <dgm:prSet presAssocID="{DDC60FE1-F2ED-491B-993F-6C68FF63C70F}" presName="composite4" presStyleCnt="0"/>
      <dgm:spPr/>
    </dgm:pt>
    <dgm:pt modelId="{50602DB6-CF68-47BE-A93B-0F311FB6C13B}" type="pres">
      <dgm:prSet presAssocID="{DDC60FE1-F2ED-491B-993F-6C68FF63C70F}" presName="background4" presStyleLbl="node4" presStyleIdx="2" presStyleCnt="3"/>
      <dgm:spPr/>
    </dgm:pt>
    <dgm:pt modelId="{3DBF34E3-A059-440B-8CFC-C68324000CF4}" type="pres">
      <dgm:prSet presAssocID="{DDC60FE1-F2ED-491B-993F-6C68FF63C70F}" presName="text4" presStyleLbl="fgAcc4" presStyleIdx="2" presStyleCnt="3">
        <dgm:presLayoutVars>
          <dgm:chPref val="3"/>
        </dgm:presLayoutVars>
      </dgm:prSet>
      <dgm:spPr/>
    </dgm:pt>
    <dgm:pt modelId="{A7840ADE-F1F1-4976-972E-0FD5BEE37BBD}" type="pres">
      <dgm:prSet presAssocID="{DDC60FE1-F2ED-491B-993F-6C68FF63C70F}" presName="hierChild5" presStyleCnt="0"/>
      <dgm:spPr/>
    </dgm:pt>
  </dgm:ptLst>
  <dgm:cxnLst>
    <dgm:cxn modelId="{BD693B08-013B-4DC3-824F-7A85A4EEBEED}" srcId="{6C57871E-6FBE-4758-BF06-7C3C16364B41}" destId="{F83113E8-052D-4E2C-AF4B-6E276DCC9F33}" srcOrd="0" destOrd="0" parTransId="{7963A478-623D-4344-922A-D15CB015D8A4}" sibTransId="{987C7C09-5E93-4865-9596-5AEE355EA095}"/>
    <dgm:cxn modelId="{D97F7909-7265-45A5-89A2-9B3F6CD1F9C5}" type="presOf" srcId="{ED389800-C65D-4AB1-90F0-05C197C1ABD0}" destId="{545F82B3-20D2-46ED-BFCE-FEF9CC34D62E}" srcOrd="0" destOrd="0" presId="urn:microsoft.com/office/officeart/2005/8/layout/hierarchy1"/>
    <dgm:cxn modelId="{D55EE90A-85AD-4754-B945-AC6F02A73C96}" srcId="{F83113E8-052D-4E2C-AF4B-6E276DCC9F33}" destId="{48A7BFDF-E5D1-48E3-87E1-EF5D9FF82E4E}" srcOrd="1" destOrd="0" parTransId="{ED389800-C65D-4AB1-90F0-05C197C1ABD0}" sibTransId="{1461FBDF-3754-45EC-8530-D31D18F518C4}"/>
    <dgm:cxn modelId="{48123113-4B71-486E-8519-FD7CCEBE6DBC}" type="presOf" srcId="{DDC60FE1-F2ED-491B-993F-6C68FF63C70F}" destId="{3DBF34E3-A059-440B-8CFC-C68324000CF4}" srcOrd="0" destOrd="0" presId="urn:microsoft.com/office/officeart/2005/8/layout/hierarchy1"/>
    <dgm:cxn modelId="{E44C513D-3495-406B-8FA6-92DC326D5D29}" srcId="{F83113E8-052D-4E2C-AF4B-6E276DCC9F33}" destId="{57213737-9B1B-4418-9EE1-57522FBA7DC2}" srcOrd="0" destOrd="0" parTransId="{BA07CF53-0A61-4A31-9945-34343608FDD8}" sibTransId="{F998EFC0-C2A7-426B-A3D0-869BBB6FD7BA}"/>
    <dgm:cxn modelId="{1749095D-9734-4730-AC71-12D7AD56E762}" type="presOf" srcId="{7DE1082F-1BB0-4CB9-B57F-02D1D57E4F0B}" destId="{B63B3197-37C4-43A7-83C6-4FB2CFD67744}" srcOrd="0" destOrd="0" presId="urn:microsoft.com/office/officeart/2005/8/layout/hierarchy1"/>
    <dgm:cxn modelId="{6F53D34B-B568-4445-AF8A-8FD12830E850}" type="presOf" srcId="{7963A478-623D-4344-922A-D15CB015D8A4}" destId="{E8027D65-5C18-497F-956D-37E9492189D3}" srcOrd="0" destOrd="0" presId="urn:microsoft.com/office/officeart/2005/8/layout/hierarchy1"/>
    <dgm:cxn modelId="{473A3E4F-15D1-4092-8FB6-4EF1B127A324}" type="presOf" srcId="{A7B95CF7-029A-4E4C-B7ED-A815FB976DDC}" destId="{890FCD9A-1B9E-4697-BC42-E3D02612A600}" srcOrd="0" destOrd="0" presId="urn:microsoft.com/office/officeart/2005/8/layout/hierarchy1"/>
    <dgm:cxn modelId="{160D1373-103E-45D6-9A1E-2C99D1868C8C}" type="presOf" srcId="{6C57871E-6FBE-4758-BF06-7C3C16364B41}" destId="{AF41B618-5786-4959-989D-BF2C20B9D58D}" srcOrd="0" destOrd="0" presId="urn:microsoft.com/office/officeart/2005/8/layout/hierarchy1"/>
    <dgm:cxn modelId="{DD48C254-8788-4896-B466-8A4D76B447B3}" type="presOf" srcId="{F83113E8-052D-4E2C-AF4B-6E276DCC9F33}" destId="{19CEA950-5FF8-46E0-88DB-0E8565C90162}" srcOrd="0" destOrd="0" presId="urn:microsoft.com/office/officeart/2005/8/layout/hierarchy1"/>
    <dgm:cxn modelId="{0696D085-2EA6-4BE9-B9B7-E131575645D2}" type="presOf" srcId="{57213737-9B1B-4418-9EE1-57522FBA7DC2}" destId="{152E2483-7D7F-4078-BE38-D9C5361507CA}" srcOrd="0" destOrd="0" presId="urn:microsoft.com/office/officeart/2005/8/layout/hierarchy1"/>
    <dgm:cxn modelId="{1E2B6299-E9C3-4C32-88D7-E5DA94D54D1F}" srcId="{7DE1082F-1BB0-4CB9-B57F-02D1D57E4F0B}" destId="{5E94ECE3-E3B7-4EB9-A727-654D83454643}" srcOrd="0" destOrd="0" parTransId="{D7EE7C7E-EEFB-42CD-85C5-18DD6BCA6246}" sibTransId="{B5A5AB5B-5720-4016-B861-9619623FC440}"/>
    <dgm:cxn modelId="{25CF35B9-F790-4D8A-839D-5F6B387AD8B2}" srcId="{5E94ECE3-E3B7-4EB9-A727-654D83454643}" destId="{6C57871E-6FBE-4758-BF06-7C3C16364B41}" srcOrd="0" destOrd="0" parTransId="{A7B95CF7-029A-4E4C-B7ED-A815FB976DDC}" sibTransId="{6201BEA2-D5A2-4FDA-80D7-3F46466153B7}"/>
    <dgm:cxn modelId="{F995A0BD-06D9-4117-8A63-A5C75563EF33}" type="presOf" srcId="{EAACA005-111D-4CEB-9331-AA215AB873BE}" destId="{9159C744-D600-45E9-A9AD-3ED8F38E0F8B}" srcOrd="0" destOrd="0" presId="urn:microsoft.com/office/officeart/2005/8/layout/hierarchy1"/>
    <dgm:cxn modelId="{313839CD-6747-4558-BD00-69D095F9FB2E}" type="presOf" srcId="{48A7BFDF-E5D1-48E3-87E1-EF5D9FF82E4E}" destId="{D838873A-F826-4DAA-812F-5A3BBBCA83FC}" srcOrd="0" destOrd="0" presId="urn:microsoft.com/office/officeart/2005/8/layout/hierarchy1"/>
    <dgm:cxn modelId="{5B680ED5-5E2C-4DAD-8011-40048403CE00}" type="presOf" srcId="{5E94ECE3-E3B7-4EB9-A727-654D83454643}" destId="{D6193058-A4E2-49AB-8CA6-D7235841F86F}" srcOrd="0" destOrd="0" presId="urn:microsoft.com/office/officeart/2005/8/layout/hierarchy1"/>
    <dgm:cxn modelId="{AE3114F9-BE4A-446A-A782-88FA4984E2DA}" type="presOf" srcId="{BA07CF53-0A61-4A31-9945-34343608FDD8}" destId="{D09AD00E-AF77-4312-AE8C-BC5B325A9D65}" srcOrd="0" destOrd="0" presId="urn:microsoft.com/office/officeart/2005/8/layout/hierarchy1"/>
    <dgm:cxn modelId="{832FA6FF-6CFE-443E-B863-95618396F698}" srcId="{F83113E8-052D-4E2C-AF4B-6E276DCC9F33}" destId="{DDC60FE1-F2ED-491B-993F-6C68FF63C70F}" srcOrd="2" destOrd="0" parTransId="{EAACA005-111D-4CEB-9331-AA215AB873BE}" sibTransId="{FC7FFD4E-E942-4A74-ACDE-35F6CBE51FCF}"/>
    <dgm:cxn modelId="{810F7DA1-6BDB-43AF-9816-0F71860D956F}" type="presParOf" srcId="{B63B3197-37C4-43A7-83C6-4FB2CFD67744}" destId="{F01DFF13-0F9D-44C2-9B7A-C6E52253D8E5}" srcOrd="0" destOrd="0" presId="urn:microsoft.com/office/officeart/2005/8/layout/hierarchy1"/>
    <dgm:cxn modelId="{A6CC5114-C1BB-41D5-A96A-73C7D1FEC45C}" type="presParOf" srcId="{F01DFF13-0F9D-44C2-9B7A-C6E52253D8E5}" destId="{8B252BD0-907F-444A-AF02-9CA1A4DEA444}" srcOrd="0" destOrd="0" presId="urn:microsoft.com/office/officeart/2005/8/layout/hierarchy1"/>
    <dgm:cxn modelId="{A430615E-459F-40FF-B6ED-F3022F672751}" type="presParOf" srcId="{8B252BD0-907F-444A-AF02-9CA1A4DEA444}" destId="{4BCF0C52-9865-4344-824D-899AAC92E85D}" srcOrd="0" destOrd="0" presId="urn:microsoft.com/office/officeart/2005/8/layout/hierarchy1"/>
    <dgm:cxn modelId="{54D8384B-0F51-4916-B316-007073340FF0}" type="presParOf" srcId="{8B252BD0-907F-444A-AF02-9CA1A4DEA444}" destId="{D6193058-A4E2-49AB-8CA6-D7235841F86F}" srcOrd="1" destOrd="0" presId="urn:microsoft.com/office/officeart/2005/8/layout/hierarchy1"/>
    <dgm:cxn modelId="{0B97F7CC-77F2-476D-AE51-1213E55DA33C}" type="presParOf" srcId="{F01DFF13-0F9D-44C2-9B7A-C6E52253D8E5}" destId="{D4BBC68B-A5B5-475A-BDB3-ECBDA14998F6}" srcOrd="1" destOrd="0" presId="urn:microsoft.com/office/officeart/2005/8/layout/hierarchy1"/>
    <dgm:cxn modelId="{E0B2B3F7-B177-4ADA-86E4-BA4E8ACB396E}" type="presParOf" srcId="{D4BBC68B-A5B5-475A-BDB3-ECBDA14998F6}" destId="{890FCD9A-1B9E-4697-BC42-E3D02612A600}" srcOrd="0" destOrd="0" presId="urn:microsoft.com/office/officeart/2005/8/layout/hierarchy1"/>
    <dgm:cxn modelId="{986077D9-AE4B-4047-934E-52C3B47B82B5}" type="presParOf" srcId="{D4BBC68B-A5B5-475A-BDB3-ECBDA14998F6}" destId="{7AFF51C8-9C39-457F-B37A-82A1FC50AF04}" srcOrd="1" destOrd="0" presId="urn:microsoft.com/office/officeart/2005/8/layout/hierarchy1"/>
    <dgm:cxn modelId="{792D0887-133B-417A-B38E-42736D924182}" type="presParOf" srcId="{7AFF51C8-9C39-457F-B37A-82A1FC50AF04}" destId="{01A97144-6409-4F5C-82E2-181A6E6BD174}" srcOrd="0" destOrd="0" presId="urn:microsoft.com/office/officeart/2005/8/layout/hierarchy1"/>
    <dgm:cxn modelId="{67762FE4-32C1-4C29-8A1F-C54917EF1CB8}" type="presParOf" srcId="{01A97144-6409-4F5C-82E2-181A6E6BD174}" destId="{A491332A-7686-48C3-8ACB-4AF112A74C36}" srcOrd="0" destOrd="0" presId="urn:microsoft.com/office/officeart/2005/8/layout/hierarchy1"/>
    <dgm:cxn modelId="{E711F666-7F87-4163-B4E8-9CC859FD33BC}" type="presParOf" srcId="{01A97144-6409-4F5C-82E2-181A6E6BD174}" destId="{AF41B618-5786-4959-989D-BF2C20B9D58D}" srcOrd="1" destOrd="0" presId="urn:microsoft.com/office/officeart/2005/8/layout/hierarchy1"/>
    <dgm:cxn modelId="{180FC6EA-A79D-4A69-B0E4-32846D2089E5}" type="presParOf" srcId="{7AFF51C8-9C39-457F-B37A-82A1FC50AF04}" destId="{A4F4AF23-179F-4BCA-9258-6CF1A1AFFE5F}" srcOrd="1" destOrd="0" presId="urn:microsoft.com/office/officeart/2005/8/layout/hierarchy1"/>
    <dgm:cxn modelId="{81EF276E-782C-426F-871A-F7458C608AA8}" type="presParOf" srcId="{A4F4AF23-179F-4BCA-9258-6CF1A1AFFE5F}" destId="{E8027D65-5C18-497F-956D-37E9492189D3}" srcOrd="0" destOrd="0" presId="urn:microsoft.com/office/officeart/2005/8/layout/hierarchy1"/>
    <dgm:cxn modelId="{F14AD0A5-F421-436F-B01F-F6EC6284DB0B}" type="presParOf" srcId="{A4F4AF23-179F-4BCA-9258-6CF1A1AFFE5F}" destId="{043650FC-501A-4582-85D6-287A75E1AA38}" srcOrd="1" destOrd="0" presId="urn:microsoft.com/office/officeart/2005/8/layout/hierarchy1"/>
    <dgm:cxn modelId="{F6424C99-121E-4C4B-AF73-8DD1F2537225}" type="presParOf" srcId="{043650FC-501A-4582-85D6-287A75E1AA38}" destId="{77A91718-4292-49A7-8815-614DDE360AEE}" srcOrd="0" destOrd="0" presId="urn:microsoft.com/office/officeart/2005/8/layout/hierarchy1"/>
    <dgm:cxn modelId="{9D19EDBD-8C4D-461B-A4ED-E00367D8E269}" type="presParOf" srcId="{77A91718-4292-49A7-8815-614DDE360AEE}" destId="{E45D10A2-BC51-4BD2-A240-87701996CD92}" srcOrd="0" destOrd="0" presId="urn:microsoft.com/office/officeart/2005/8/layout/hierarchy1"/>
    <dgm:cxn modelId="{53AA586C-FDCA-480B-AD52-9E4E2003C6EA}" type="presParOf" srcId="{77A91718-4292-49A7-8815-614DDE360AEE}" destId="{19CEA950-5FF8-46E0-88DB-0E8565C90162}" srcOrd="1" destOrd="0" presId="urn:microsoft.com/office/officeart/2005/8/layout/hierarchy1"/>
    <dgm:cxn modelId="{38262642-6B1F-43E2-AA26-DF3D70635B43}" type="presParOf" srcId="{043650FC-501A-4582-85D6-287A75E1AA38}" destId="{B4516C5F-7287-427A-9120-0D8899417C6A}" srcOrd="1" destOrd="0" presId="urn:microsoft.com/office/officeart/2005/8/layout/hierarchy1"/>
    <dgm:cxn modelId="{5A900518-9A4F-475A-B09E-BEF4930BAE1F}" type="presParOf" srcId="{B4516C5F-7287-427A-9120-0D8899417C6A}" destId="{D09AD00E-AF77-4312-AE8C-BC5B325A9D65}" srcOrd="0" destOrd="0" presId="urn:microsoft.com/office/officeart/2005/8/layout/hierarchy1"/>
    <dgm:cxn modelId="{252E03F4-3E39-4760-8C42-7624402B7925}" type="presParOf" srcId="{B4516C5F-7287-427A-9120-0D8899417C6A}" destId="{E2FE7196-C40F-457C-91A7-640BD8D67DDE}" srcOrd="1" destOrd="0" presId="urn:microsoft.com/office/officeart/2005/8/layout/hierarchy1"/>
    <dgm:cxn modelId="{F5A9D990-A225-49AE-AF06-6159DD82757A}" type="presParOf" srcId="{E2FE7196-C40F-457C-91A7-640BD8D67DDE}" destId="{5DE1CAF0-A333-45E5-868E-0D6FD4C7CCF5}" srcOrd="0" destOrd="0" presId="urn:microsoft.com/office/officeart/2005/8/layout/hierarchy1"/>
    <dgm:cxn modelId="{0C079EE7-B176-4EAB-954B-5E1B0453F98C}" type="presParOf" srcId="{5DE1CAF0-A333-45E5-868E-0D6FD4C7CCF5}" destId="{39AEA7EA-2500-4C78-9D0C-CC55B9E6A629}" srcOrd="0" destOrd="0" presId="urn:microsoft.com/office/officeart/2005/8/layout/hierarchy1"/>
    <dgm:cxn modelId="{954FB2E6-6165-44B4-B814-E6DD5D70A4D6}" type="presParOf" srcId="{5DE1CAF0-A333-45E5-868E-0D6FD4C7CCF5}" destId="{152E2483-7D7F-4078-BE38-D9C5361507CA}" srcOrd="1" destOrd="0" presId="urn:microsoft.com/office/officeart/2005/8/layout/hierarchy1"/>
    <dgm:cxn modelId="{0D190CD2-137F-4DC4-88DD-E46D0D682C19}" type="presParOf" srcId="{E2FE7196-C40F-457C-91A7-640BD8D67DDE}" destId="{991ED03E-93D6-4FF2-A057-5C425BCA6039}" srcOrd="1" destOrd="0" presId="urn:microsoft.com/office/officeart/2005/8/layout/hierarchy1"/>
    <dgm:cxn modelId="{A059F614-2C34-48F0-9C0B-70F791E214C4}" type="presParOf" srcId="{B4516C5F-7287-427A-9120-0D8899417C6A}" destId="{545F82B3-20D2-46ED-BFCE-FEF9CC34D62E}" srcOrd="2" destOrd="0" presId="urn:microsoft.com/office/officeart/2005/8/layout/hierarchy1"/>
    <dgm:cxn modelId="{9E615262-DF64-40F9-9D86-F6955EC95278}" type="presParOf" srcId="{B4516C5F-7287-427A-9120-0D8899417C6A}" destId="{B91B8C7F-B915-46A1-B02C-EB8D0DBC589D}" srcOrd="3" destOrd="0" presId="urn:microsoft.com/office/officeart/2005/8/layout/hierarchy1"/>
    <dgm:cxn modelId="{0E59413F-08E7-4C12-9DD5-6FBC45BDE6A6}" type="presParOf" srcId="{B91B8C7F-B915-46A1-B02C-EB8D0DBC589D}" destId="{CFC1FCDC-1388-43C2-8670-390544EFE9C3}" srcOrd="0" destOrd="0" presId="urn:microsoft.com/office/officeart/2005/8/layout/hierarchy1"/>
    <dgm:cxn modelId="{5632AE27-C99F-4FBA-B19B-F9258984BC94}" type="presParOf" srcId="{CFC1FCDC-1388-43C2-8670-390544EFE9C3}" destId="{04EEBF48-C254-4681-8F60-F34BF9864860}" srcOrd="0" destOrd="0" presId="urn:microsoft.com/office/officeart/2005/8/layout/hierarchy1"/>
    <dgm:cxn modelId="{10ED9AFA-B52A-4F0D-AF08-C7AECE65A99C}" type="presParOf" srcId="{CFC1FCDC-1388-43C2-8670-390544EFE9C3}" destId="{D838873A-F826-4DAA-812F-5A3BBBCA83FC}" srcOrd="1" destOrd="0" presId="urn:microsoft.com/office/officeart/2005/8/layout/hierarchy1"/>
    <dgm:cxn modelId="{09515D59-3D0B-4202-B6B1-C6C351EBBD2E}" type="presParOf" srcId="{B91B8C7F-B915-46A1-B02C-EB8D0DBC589D}" destId="{27FD82D5-DD17-4442-BA9A-4CD30ED6086E}" srcOrd="1" destOrd="0" presId="urn:microsoft.com/office/officeart/2005/8/layout/hierarchy1"/>
    <dgm:cxn modelId="{80151D5F-8BAB-47C7-9BB9-9AE362DC913A}" type="presParOf" srcId="{B4516C5F-7287-427A-9120-0D8899417C6A}" destId="{9159C744-D600-45E9-A9AD-3ED8F38E0F8B}" srcOrd="4" destOrd="0" presId="urn:microsoft.com/office/officeart/2005/8/layout/hierarchy1"/>
    <dgm:cxn modelId="{B9AF2D10-1463-413C-AFF1-26E568C43959}" type="presParOf" srcId="{B4516C5F-7287-427A-9120-0D8899417C6A}" destId="{EC6AABC2-12F2-4A8D-A3BD-B9C3CFEFB616}" srcOrd="5" destOrd="0" presId="urn:microsoft.com/office/officeart/2005/8/layout/hierarchy1"/>
    <dgm:cxn modelId="{D584C478-B52D-4D46-88FB-9D91F0EF8511}" type="presParOf" srcId="{EC6AABC2-12F2-4A8D-A3BD-B9C3CFEFB616}" destId="{22049EBC-F839-4898-869D-47CEB2814186}" srcOrd="0" destOrd="0" presId="urn:microsoft.com/office/officeart/2005/8/layout/hierarchy1"/>
    <dgm:cxn modelId="{38F76F58-646C-4580-84A4-6CF9EA8CBDCB}" type="presParOf" srcId="{22049EBC-F839-4898-869D-47CEB2814186}" destId="{50602DB6-CF68-47BE-A93B-0F311FB6C13B}" srcOrd="0" destOrd="0" presId="urn:microsoft.com/office/officeart/2005/8/layout/hierarchy1"/>
    <dgm:cxn modelId="{D710DFD5-7B06-42C3-BE50-FD25869303F0}" type="presParOf" srcId="{22049EBC-F839-4898-869D-47CEB2814186}" destId="{3DBF34E3-A059-440B-8CFC-C68324000CF4}" srcOrd="1" destOrd="0" presId="urn:microsoft.com/office/officeart/2005/8/layout/hierarchy1"/>
    <dgm:cxn modelId="{D00CF13E-EF04-4EBA-82D9-F5076F853771}" type="presParOf" srcId="{EC6AABC2-12F2-4A8D-A3BD-B9C3CFEFB616}" destId="{A7840ADE-F1F1-4976-972E-0FD5BEE37B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9C744-D600-45E9-A9AD-3ED8F38E0F8B}">
      <dsp:nvSpPr>
        <dsp:cNvPr id="0" name=""/>
        <dsp:cNvSpPr/>
      </dsp:nvSpPr>
      <dsp:spPr>
        <a:xfrm>
          <a:off x="5189125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F82B3-20D2-46ED-BFCE-FEF9CC34D62E}">
      <dsp:nvSpPr>
        <dsp:cNvPr id="0" name=""/>
        <dsp:cNvSpPr/>
      </dsp:nvSpPr>
      <dsp:spPr>
        <a:xfrm>
          <a:off x="5143405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AD00E-AF77-4312-AE8C-BC5B325A9D65}">
      <dsp:nvSpPr>
        <dsp:cNvPr id="0" name=""/>
        <dsp:cNvSpPr/>
      </dsp:nvSpPr>
      <dsp:spPr>
        <a:xfrm>
          <a:off x="3678277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27D65-5C18-497F-956D-37E9492189D3}">
      <dsp:nvSpPr>
        <dsp:cNvPr id="0" name=""/>
        <dsp:cNvSpPr/>
      </dsp:nvSpPr>
      <dsp:spPr>
        <a:xfrm>
          <a:off x="5143405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FCD9A-1B9E-4697-BC42-E3D02612A600}">
      <dsp:nvSpPr>
        <dsp:cNvPr id="0" name=""/>
        <dsp:cNvSpPr/>
      </dsp:nvSpPr>
      <dsp:spPr>
        <a:xfrm>
          <a:off x="5143405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0C52-9865-4344-824D-899AAC92E85D}">
      <dsp:nvSpPr>
        <dsp:cNvPr id="0" name=""/>
        <dsp:cNvSpPr/>
      </dsp:nvSpPr>
      <dsp:spPr>
        <a:xfrm>
          <a:off x="4571051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93058-A4E2-49AB-8CA6-D7235841F86F}">
      <dsp:nvSpPr>
        <dsp:cNvPr id="0" name=""/>
        <dsp:cNvSpPr/>
      </dsp:nvSpPr>
      <dsp:spPr>
        <a:xfrm>
          <a:off x="470840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Super User</a:t>
          </a:r>
          <a:endParaRPr lang="en-IN" sz="1900" kern="1200" dirty="0"/>
        </a:p>
      </dsp:txBody>
      <dsp:txXfrm>
        <a:off x="4731390" y="154722"/>
        <a:ext cx="1190167" cy="738973"/>
      </dsp:txXfrm>
    </dsp:sp>
    <dsp:sp modelId="{A491332A-7686-48C3-8ACB-4AF112A74C36}">
      <dsp:nvSpPr>
        <dsp:cNvPr id="0" name=""/>
        <dsp:cNvSpPr/>
      </dsp:nvSpPr>
      <dsp:spPr>
        <a:xfrm>
          <a:off x="4571051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1B618-5786-4959-989D-BF2C20B9D58D}">
      <dsp:nvSpPr>
        <dsp:cNvPr id="0" name=""/>
        <dsp:cNvSpPr/>
      </dsp:nvSpPr>
      <dsp:spPr>
        <a:xfrm>
          <a:off x="470840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Manager</a:t>
          </a:r>
          <a:endParaRPr lang="en-IN" sz="1900" kern="1200" dirty="0"/>
        </a:p>
      </dsp:txBody>
      <dsp:txXfrm>
        <a:off x="4731390" y="1299189"/>
        <a:ext cx="1190167" cy="738973"/>
      </dsp:txXfrm>
    </dsp:sp>
    <dsp:sp modelId="{E45D10A2-BC51-4BD2-A240-87701996CD92}">
      <dsp:nvSpPr>
        <dsp:cNvPr id="0" name=""/>
        <dsp:cNvSpPr/>
      </dsp:nvSpPr>
      <dsp:spPr>
        <a:xfrm>
          <a:off x="4571051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EA950-5FF8-46E0-88DB-0E8565C90162}">
      <dsp:nvSpPr>
        <dsp:cNvPr id="0" name=""/>
        <dsp:cNvSpPr/>
      </dsp:nvSpPr>
      <dsp:spPr>
        <a:xfrm>
          <a:off x="470840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Team Leader</a:t>
          </a:r>
          <a:endParaRPr lang="en-IN" sz="1900" kern="1200" dirty="0"/>
        </a:p>
      </dsp:txBody>
      <dsp:txXfrm>
        <a:off x="4731390" y="2443656"/>
        <a:ext cx="1190167" cy="738973"/>
      </dsp:txXfrm>
    </dsp:sp>
    <dsp:sp modelId="{39AEA7EA-2500-4C78-9D0C-CC55B9E6A629}">
      <dsp:nvSpPr>
        <dsp:cNvPr id="0" name=""/>
        <dsp:cNvSpPr/>
      </dsp:nvSpPr>
      <dsp:spPr>
        <a:xfrm>
          <a:off x="3060203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E2483-7D7F-4078-BE38-D9C5361507CA}">
      <dsp:nvSpPr>
        <dsp:cNvPr id="0" name=""/>
        <dsp:cNvSpPr/>
      </dsp:nvSpPr>
      <dsp:spPr>
        <a:xfrm>
          <a:off x="3197553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Team Member 1</a:t>
          </a:r>
          <a:endParaRPr lang="en-IN" sz="1900" kern="1200" dirty="0"/>
        </a:p>
      </dsp:txBody>
      <dsp:txXfrm>
        <a:off x="3220543" y="3588123"/>
        <a:ext cx="1190167" cy="738973"/>
      </dsp:txXfrm>
    </dsp:sp>
    <dsp:sp modelId="{04EEBF48-C254-4681-8F60-F34BF9864860}">
      <dsp:nvSpPr>
        <dsp:cNvPr id="0" name=""/>
        <dsp:cNvSpPr/>
      </dsp:nvSpPr>
      <dsp:spPr>
        <a:xfrm>
          <a:off x="4571051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8873A-F826-4DAA-812F-5A3BBBCA83FC}">
      <dsp:nvSpPr>
        <dsp:cNvPr id="0" name=""/>
        <dsp:cNvSpPr/>
      </dsp:nvSpPr>
      <dsp:spPr>
        <a:xfrm>
          <a:off x="470840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Team Member 2</a:t>
          </a:r>
          <a:endParaRPr lang="en-IN" sz="1900" kern="1200" dirty="0"/>
        </a:p>
      </dsp:txBody>
      <dsp:txXfrm>
        <a:off x="4731390" y="3588123"/>
        <a:ext cx="1190167" cy="738973"/>
      </dsp:txXfrm>
    </dsp:sp>
    <dsp:sp modelId="{50602DB6-CF68-47BE-A93B-0F311FB6C13B}">
      <dsp:nvSpPr>
        <dsp:cNvPr id="0" name=""/>
        <dsp:cNvSpPr/>
      </dsp:nvSpPr>
      <dsp:spPr>
        <a:xfrm>
          <a:off x="6081898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F34E3-A059-440B-8CFC-C68324000CF4}">
      <dsp:nvSpPr>
        <dsp:cNvPr id="0" name=""/>
        <dsp:cNvSpPr/>
      </dsp:nvSpPr>
      <dsp:spPr>
        <a:xfrm>
          <a:off x="6219248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Team Member 3</a:t>
          </a:r>
          <a:endParaRPr lang="en-IN" sz="1900" kern="1200" dirty="0"/>
        </a:p>
      </dsp:txBody>
      <dsp:txXfrm>
        <a:off x="6242238" y="3588123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33C8-53CF-4CFD-8723-D5EA081EA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F0774-30F8-427E-985F-D0E9FBC17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DB4C-CF87-4DF0-BE3B-119D5F7D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9BF2-7604-46C1-8B5C-D0774EAC713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58A10-FAC9-4109-965F-86506891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CF3A-4E2A-4125-9366-3BC24A0D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0E-CA67-41A3-9AB1-2DF67E91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0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631A-663E-495D-B53E-C0AA51A1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72519-BF62-4B9B-B688-B899EF83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63D5-9B9E-40A7-802D-543FD8FE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9BF2-7604-46C1-8B5C-D0774EAC713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44F9-C63B-474F-9562-8371E949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9C04-4115-47A6-AE3C-578EF474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0E-CA67-41A3-9AB1-2DF67E91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5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9106C-FF12-4988-9022-A88205AEC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5B999-EC2B-43F4-8415-D85B44F4B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B4D1-EA8C-4F0A-BC60-F26B06B7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9BF2-7604-46C1-8B5C-D0774EAC713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1DCE-E6EA-4C4D-B4A4-2A21AA67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14E8-46C1-4967-A86C-7263C712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0E-CA67-41A3-9AB1-2DF67E91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9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D82C-5D75-4AD4-8303-98D43BCF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6A66-491C-47B7-9ADF-19D3BA4F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9184-7367-4AC4-B809-F9E24CBE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9BF2-7604-46C1-8B5C-D0774EAC713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41F4-849F-41C5-B6D7-477604F5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0E21-9C5F-4E59-B711-DC4A4FC3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0E-CA67-41A3-9AB1-2DF67E91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BD77-52F2-4F1F-B1F9-756DAEFE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EFB82-19F9-4A60-A450-DF9DDB3D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1750-6FDA-46ED-9021-419554C4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9BF2-7604-46C1-8B5C-D0774EAC713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0505-9E09-42C7-BE79-B2D64CF3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D462-BD4E-4FBD-A07F-534A6AF7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0E-CA67-41A3-9AB1-2DF67E91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8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FEC6-3600-4904-9391-6005EFE6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95B4-BB0E-48C7-A95F-E2C664684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AB755-5F07-4692-889F-94F7C6D63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54DE4-940A-48C3-B1CA-1E6B48F0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9BF2-7604-46C1-8B5C-D0774EAC713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5E834-9780-46D8-B099-2F495E23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B676B-AD9E-44FD-85D7-8E10B6A7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0E-CA67-41A3-9AB1-2DF67E91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4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9FF-FC6E-4BD4-9B5C-B4E7CF7E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D6C7-3782-4546-A7A6-EE3943755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887FC-1547-4A8C-82C9-323711690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75139-BFAB-4CC7-AB9A-F7B2DDABF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3FB52-D9D6-43F7-AB9D-B51A1E89D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71072-41C9-43DB-8904-1F4B75E3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9BF2-7604-46C1-8B5C-D0774EAC713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BA54E-5ECC-4EB8-B1BA-9A5839B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8DB00-D0CB-4561-8332-789FFA99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0E-CA67-41A3-9AB1-2DF67E91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61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C579-F41D-4937-B91E-7C6884E6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A3252-DC9C-46DB-AF37-27CF4AA7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9BF2-7604-46C1-8B5C-D0774EAC713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59F55-4055-41C6-AF64-1C00E3EE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A2F9F-97CF-4392-A30B-E93B7CA5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0E-CA67-41A3-9AB1-2DF67E91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77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3DCEA-2BFA-4286-AC1D-C2CDA0BC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9BF2-7604-46C1-8B5C-D0774EAC713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4EB91-F1D0-4D7E-B3CC-20D5FFB3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08887-1ACA-43E5-9532-8968253C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0E-CA67-41A3-9AB1-2DF67E91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5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3C2F-82B0-4F70-9007-ECE04BE7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46DB-D09B-46E1-BF2A-EE0C46A2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A3D54-E68C-44FC-9D5E-5B15681D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F8DED-CC2B-4110-AC18-8B047A71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9BF2-7604-46C1-8B5C-D0774EAC713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A3B4D-8DC6-499E-981B-6A75A5F1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EB82C-B10E-4769-9509-80CAD4A3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0E-CA67-41A3-9AB1-2DF67E91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6600-6975-4DB0-B35E-3893EFDF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AE283-E02E-4D3F-9561-F7BF527AF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19FE8-B885-4FD5-AEC3-7F3EBA7B6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C3FC-0A96-40F3-A0FE-F97CD7DD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9BF2-7604-46C1-8B5C-D0774EAC713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0C961-F985-40BB-AB51-5F9FBA4A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39611-566F-4F51-96E8-438DB8BD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0E-CA67-41A3-9AB1-2DF67E91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44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D1537-6EE0-48C6-AF1C-FCF31A5C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32071-4508-4ABB-B54F-E4C0AD67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819F-8A89-4EB4-A260-59A260D9C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99BF2-7604-46C1-8B5C-D0774EAC713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277D-9A1D-4E71-B218-35B532621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C7AE-6A73-4312-9B07-DD433C384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5FB0E-CA67-41A3-9AB1-2DF67E91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D0C1-74A3-4396-B599-72D3F7C8B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9243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Teams Work Document Search</a:t>
            </a:r>
            <a:br>
              <a:rPr lang="en-IN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E8ABB-FB6C-4C33-849B-BADFB9EC1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4336255"/>
            <a:ext cx="9144000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556271-BCCE-4CBB-B37A-BDB11429B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5230" y="73025"/>
            <a:ext cx="32385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4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536A-1898-4AE3-8500-51287ECB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Users Hierarchy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C015AC-572F-42AC-9351-48D84B634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5557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70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B4D2-3301-4F14-9469-6B0E30A1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Users and Roles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0836-9140-47BD-BDF9-0D5383D2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542544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1. Super User </a:t>
            </a:r>
          </a:p>
          <a:p>
            <a:pPr marL="0" indent="0">
              <a:buNone/>
            </a:pPr>
            <a:r>
              <a:rPr lang="en-US" sz="1800" dirty="0"/>
              <a:t>           - Create, Delete, Edit  - Project</a:t>
            </a:r>
          </a:p>
          <a:p>
            <a:pPr marL="0" indent="0">
              <a:buNone/>
            </a:pPr>
            <a:r>
              <a:rPr lang="en-US" sz="1800" dirty="0"/>
              <a:t>           - Assign Manager to Project</a:t>
            </a:r>
          </a:p>
          <a:p>
            <a:pPr marL="0" indent="0">
              <a:buNone/>
            </a:pPr>
            <a:r>
              <a:rPr lang="en-US" sz="1800" dirty="0"/>
              <a:t>           - Create and  Access to all Projects and Documents.</a:t>
            </a:r>
          </a:p>
          <a:p>
            <a:pPr marL="0" indent="0">
              <a:buNone/>
            </a:pPr>
            <a:r>
              <a:rPr lang="en-US" sz="1800" b="1" dirty="0"/>
              <a:t>2. Manager</a:t>
            </a:r>
          </a:p>
          <a:p>
            <a:pPr marL="0" indent="0">
              <a:buNone/>
            </a:pPr>
            <a:r>
              <a:rPr lang="en-US" sz="1800" b="1" dirty="0"/>
              <a:t>     -  </a:t>
            </a:r>
            <a:r>
              <a:rPr lang="en-US" sz="1800" dirty="0"/>
              <a:t>Edit, Delete – Project</a:t>
            </a:r>
          </a:p>
          <a:p>
            <a:pPr marL="0" indent="0">
              <a:buNone/>
            </a:pPr>
            <a:r>
              <a:rPr lang="en-US" sz="1800" b="1" dirty="0"/>
              <a:t>     - </a:t>
            </a:r>
            <a:r>
              <a:rPr lang="en-US" sz="1800" dirty="0"/>
              <a:t>Assign Team Leader and Team Members to Project</a:t>
            </a:r>
          </a:p>
          <a:p>
            <a:pPr marL="0" indent="0">
              <a:buNone/>
            </a:pPr>
            <a:r>
              <a:rPr lang="en-US" sz="1800" dirty="0"/>
              <a:t>     - Create and Access to his Projects documents</a:t>
            </a:r>
          </a:p>
          <a:p>
            <a:pPr marL="0" indent="0">
              <a:buNone/>
            </a:pPr>
            <a:r>
              <a:rPr lang="en-US" sz="1800" b="1" dirty="0"/>
              <a:t>3. Team Leader</a:t>
            </a:r>
          </a:p>
          <a:p>
            <a:pPr marL="0" indent="0">
              <a:buNone/>
            </a:pPr>
            <a:r>
              <a:rPr lang="en-US" sz="1800" dirty="0"/>
              <a:t>    -  Assign Team Members to Project.</a:t>
            </a:r>
          </a:p>
          <a:p>
            <a:pPr marL="0" indent="0">
              <a:buNone/>
            </a:pPr>
            <a:r>
              <a:rPr lang="en-US" sz="1800" dirty="0"/>
              <a:t>    - Create and Access to his Projects documents.</a:t>
            </a:r>
          </a:p>
          <a:p>
            <a:pPr marL="0" indent="0">
              <a:buNone/>
            </a:pPr>
            <a:r>
              <a:rPr lang="en-US" sz="1800" b="1" dirty="0"/>
              <a:t>4. Team Member</a:t>
            </a:r>
          </a:p>
          <a:p>
            <a:pPr marL="0" indent="0">
              <a:buNone/>
            </a:pPr>
            <a:r>
              <a:rPr lang="en-US" sz="1800" b="1" dirty="0"/>
              <a:t>     </a:t>
            </a:r>
            <a:r>
              <a:rPr lang="en-US" sz="1800" dirty="0"/>
              <a:t>- Create and Access to his Projects documents.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1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330B-49A3-42A3-8446-9957B8F8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 Project Details Page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AF74F-BD86-4105-8FC8-6B09DD432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226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8026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7DEF-F4E9-45C3-B2D6-C65C5604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 Project Document Upload Page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8FDEC-3174-4846-AB04-58261EE4A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" y="1503680"/>
            <a:ext cx="9242496" cy="5354319"/>
          </a:xfrm>
        </p:spPr>
      </p:pic>
    </p:spTree>
    <p:extLst>
      <p:ext uri="{BB962C8B-B14F-4D97-AF65-F5344CB8AC3E}">
        <p14:creationId xmlns:p14="http://schemas.microsoft.com/office/powerpoint/2010/main" val="242013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6B1E-435D-4663-9934-DB54E170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 Document Upload Fields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6B11-3B13-49CA-AA66-224A08F94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/>
              <a:t>1. Name – mandatory – Document Name</a:t>
            </a:r>
          </a:p>
          <a:p>
            <a:r>
              <a:rPr lang="en-US" dirty="0"/>
              <a:t>2. Project – automatically select and not editable</a:t>
            </a:r>
          </a:p>
          <a:p>
            <a:r>
              <a:rPr lang="en-US" dirty="0"/>
              <a:t>3. User – automatically select the current login user and not editable</a:t>
            </a:r>
          </a:p>
          <a:p>
            <a:r>
              <a:rPr lang="en-US" dirty="0"/>
              <a:t>4. Description – optional - description of the document</a:t>
            </a:r>
          </a:p>
          <a:p>
            <a:r>
              <a:rPr lang="en-US" dirty="0"/>
              <a:t>5. Keywords – optional - keywords of the document, used for document search</a:t>
            </a:r>
          </a:p>
          <a:p>
            <a:r>
              <a:rPr lang="en-US" dirty="0"/>
              <a:t>6. Document – File Field – Use can select pdf, doc and ppt.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60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E37C-7C1D-49B3-B4F5-0BEE0597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 Documents List and Search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9E531-BD90-4123-AD50-57AB34EC5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04" y="1805305"/>
            <a:ext cx="7735712" cy="4687570"/>
          </a:xfrm>
        </p:spPr>
      </p:pic>
    </p:spTree>
    <p:extLst>
      <p:ext uri="{BB962C8B-B14F-4D97-AF65-F5344CB8AC3E}">
        <p14:creationId xmlns:p14="http://schemas.microsoft.com/office/powerpoint/2010/main" val="9185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DEFC-76AB-4259-A6A9-60BD84D4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 Users List Page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0800F-A786-4781-B83E-8A5366FAE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4" y="1805304"/>
            <a:ext cx="8419536" cy="4735989"/>
          </a:xfrm>
        </p:spPr>
      </p:pic>
    </p:spTree>
    <p:extLst>
      <p:ext uri="{BB962C8B-B14F-4D97-AF65-F5344CB8AC3E}">
        <p14:creationId xmlns:p14="http://schemas.microsoft.com/office/powerpoint/2010/main" val="194059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AFCA-0B98-41C6-9893-2855C700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12. User Profile Update and Password Reset Page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9E02D-7962-46FE-82E0-1C8C9E49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4320"/>
            <a:ext cx="8160456" cy="5006023"/>
          </a:xfrm>
        </p:spPr>
      </p:pic>
    </p:spTree>
    <p:extLst>
      <p:ext uri="{BB962C8B-B14F-4D97-AF65-F5344CB8AC3E}">
        <p14:creationId xmlns:p14="http://schemas.microsoft.com/office/powerpoint/2010/main" val="17110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8948-8D41-4D1F-BC50-C4DCE8CC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User Registration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7ECA7-8744-4F0B-9D7A-13822E320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4" y="1452881"/>
            <a:ext cx="8846256" cy="5039994"/>
          </a:xfrm>
        </p:spPr>
      </p:pic>
    </p:spTree>
    <p:extLst>
      <p:ext uri="{BB962C8B-B14F-4D97-AF65-F5344CB8AC3E}">
        <p14:creationId xmlns:p14="http://schemas.microsoft.com/office/powerpoint/2010/main" val="4997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BCF9-9F19-426B-9886-BAE9B357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354965"/>
            <a:ext cx="10515600" cy="1325563"/>
          </a:xfrm>
        </p:spPr>
        <p:txBody>
          <a:bodyPr/>
          <a:lstStyle/>
          <a:p>
            <a:r>
              <a:rPr lang="en-US" b="1" dirty="0"/>
              <a:t>User Registration Fields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87D0-D503-4552-BACD-9B18C577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First Name - </a:t>
            </a:r>
            <a:r>
              <a:rPr lang="en-US" i="1" dirty="0"/>
              <a:t>mandatory</a:t>
            </a:r>
          </a:p>
          <a:p>
            <a:r>
              <a:rPr lang="en-US" dirty="0"/>
              <a:t>2. Last Name – </a:t>
            </a:r>
            <a:r>
              <a:rPr lang="en-US" i="1" dirty="0"/>
              <a:t>mandatory</a:t>
            </a:r>
          </a:p>
          <a:p>
            <a:r>
              <a:rPr lang="en-US" i="1" dirty="0"/>
              <a:t>3. Email Address – mandatory – unique</a:t>
            </a:r>
          </a:p>
          <a:p>
            <a:r>
              <a:rPr lang="en-US" i="1" dirty="0"/>
              <a:t>4. Employee code – mandatory – unique</a:t>
            </a:r>
          </a:p>
          <a:p>
            <a:r>
              <a:rPr lang="en-US" i="1" dirty="0"/>
              <a:t>5. Gender – select field (Male, Female, Other)</a:t>
            </a:r>
          </a:p>
          <a:p>
            <a:r>
              <a:rPr lang="en-US" i="1" dirty="0"/>
              <a:t>6. Date of Birth – optional field</a:t>
            </a:r>
          </a:p>
          <a:p>
            <a:r>
              <a:rPr lang="en-US" i="1" dirty="0"/>
              <a:t>7. Password and Repeat Password – mandatory – values should be same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1471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FFEC-244E-4D13-8D72-220CC5FA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User Login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6C70F-EC03-4595-97B3-100E6FE01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84" y="1825624"/>
            <a:ext cx="7735712" cy="4371975"/>
          </a:xfrm>
        </p:spPr>
      </p:pic>
    </p:spTree>
    <p:extLst>
      <p:ext uri="{BB962C8B-B14F-4D97-AF65-F5344CB8AC3E}">
        <p14:creationId xmlns:p14="http://schemas.microsoft.com/office/powerpoint/2010/main" val="179544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642B-B31F-4547-A90B-2164CC4D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Login Fields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F6BF-FAC2-4C75-8FB0-25D421C1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Email Address – mandatory</a:t>
            </a:r>
          </a:p>
          <a:p>
            <a:r>
              <a:rPr lang="en-US" dirty="0"/>
              <a:t>2. Password – mandatory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clicking the login button, it will check the email and password with already registered users. It users find then it will create the user session and </a:t>
            </a:r>
            <a:r>
              <a:rPr lang="en-US"/>
              <a:t>take in to home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80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C300-0A82-4FE4-A336-100222B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Home page after Login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C1530-2BA6-4F24-BD68-FF1E89651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4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0080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A7A0-CF21-4458-8CB6-18E3AD52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Projects List Page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217ED-C763-4404-B33A-D246B5BA2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44" y="1761808"/>
            <a:ext cx="7735712" cy="4649152"/>
          </a:xfrm>
        </p:spPr>
      </p:pic>
    </p:spTree>
    <p:extLst>
      <p:ext uri="{BB962C8B-B14F-4D97-AF65-F5344CB8AC3E}">
        <p14:creationId xmlns:p14="http://schemas.microsoft.com/office/powerpoint/2010/main" val="40967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E25A-2800-49F8-8473-588C060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Project Create Page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2D612-E2ED-4EE4-9F28-BAB16BD36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4" y="1551304"/>
            <a:ext cx="9090096" cy="5123815"/>
          </a:xfrm>
        </p:spPr>
      </p:pic>
    </p:spTree>
    <p:extLst>
      <p:ext uri="{BB962C8B-B14F-4D97-AF65-F5344CB8AC3E}">
        <p14:creationId xmlns:p14="http://schemas.microsoft.com/office/powerpoint/2010/main" val="336912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9333-2D39-42E0-A7E2-9D9BA830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create fields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BF27-D9EE-4310-A153-A02C4E094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541144"/>
            <a:ext cx="10515600" cy="5174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Name – mandatory – Name of the Project.</a:t>
            </a:r>
          </a:p>
          <a:p>
            <a:r>
              <a:rPr lang="en-US" dirty="0"/>
              <a:t>2. Project ID – optional – Id of the Project.</a:t>
            </a:r>
          </a:p>
          <a:p>
            <a:r>
              <a:rPr lang="en-US" dirty="0"/>
              <a:t>3. Description – optional – Description of the Project.</a:t>
            </a:r>
          </a:p>
          <a:p>
            <a:r>
              <a:rPr lang="en-US" dirty="0"/>
              <a:t>4. Manager – mandatory – select field – Select the manager of the Project.</a:t>
            </a:r>
          </a:p>
          <a:p>
            <a:r>
              <a:rPr lang="en-US" dirty="0"/>
              <a:t>5. Team Leader – optional – select field – select the team leader of the Project.</a:t>
            </a:r>
          </a:p>
          <a:p>
            <a:r>
              <a:rPr lang="en-US" dirty="0"/>
              <a:t>6. Team members – optional – multi select field – select all the team members of the project.</a:t>
            </a:r>
          </a:p>
          <a:p>
            <a:r>
              <a:rPr lang="en-US" dirty="0"/>
              <a:t>7. Start Date – optional – Project start date</a:t>
            </a:r>
          </a:p>
          <a:p>
            <a:r>
              <a:rPr lang="en-US" dirty="0"/>
              <a:t>8. End Date – optional – Project end date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21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481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 Teams Work Document Search </vt:lpstr>
      <vt:lpstr>1. User Registration</vt:lpstr>
      <vt:lpstr>User Registration Fields</vt:lpstr>
      <vt:lpstr>2. User Login</vt:lpstr>
      <vt:lpstr>User Login Fields</vt:lpstr>
      <vt:lpstr>3. Home page after Login</vt:lpstr>
      <vt:lpstr>4. Projects List Page</vt:lpstr>
      <vt:lpstr>5. Project Create Page</vt:lpstr>
      <vt:lpstr>Project create fields</vt:lpstr>
      <vt:lpstr>6. Users Hierarchy</vt:lpstr>
      <vt:lpstr>7. Users and Roles</vt:lpstr>
      <vt:lpstr>8. Project Details Page</vt:lpstr>
      <vt:lpstr>9. Project Document Upload Page</vt:lpstr>
      <vt:lpstr>9. Document Upload Fields</vt:lpstr>
      <vt:lpstr>10. Documents List and Search</vt:lpstr>
      <vt:lpstr>11. Users List Page</vt:lpstr>
      <vt:lpstr>12. User Profile Update and Password Reset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Teams Work Document Search </dc:title>
  <dc:creator>Kasam Prashanth</dc:creator>
  <cp:lastModifiedBy>Kasam Prashanth</cp:lastModifiedBy>
  <cp:revision>31</cp:revision>
  <dcterms:created xsi:type="dcterms:W3CDTF">2022-03-31T06:55:55Z</dcterms:created>
  <dcterms:modified xsi:type="dcterms:W3CDTF">2022-04-01T05:47:27Z</dcterms:modified>
</cp:coreProperties>
</file>