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779" r:id="rId2"/>
    <p:sldId id="789" r:id="rId3"/>
    <p:sldId id="780" r:id="rId4"/>
    <p:sldId id="792" r:id="rId5"/>
    <p:sldId id="781" r:id="rId6"/>
    <p:sldId id="807" r:id="rId7"/>
    <p:sldId id="793" r:id="rId8"/>
    <p:sldId id="811" r:id="rId9"/>
    <p:sldId id="794" r:id="rId10"/>
    <p:sldId id="813" r:id="rId11"/>
    <p:sldId id="808" r:id="rId12"/>
    <p:sldId id="809" r:id="rId13"/>
    <p:sldId id="795" r:id="rId14"/>
    <p:sldId id="806" r:id="rId15"/>
    <p:sldId id="814" r:id="rId16"/>
    <p:sldId id="791" r:id="rId17"/>
    <p:sldId id="785" r:id="rId18"/>
    <p:sldId id="799" r:id="rId19"/>
    <p:sldId id="803" r:id="rId20"/>
    <p:sldId id="802" r:id="rId21"/>
    <p:sldId id="804" r:id="rId22"/>
    <p:sldId id="805" r:id="rId23"/>
    <p:sldId id="7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FBAE0D-5BE9-449B-BA65-4744072185D4}">
          <p14:sldIdLst>
            <p14:sldId id="779"/>
            <p14:sldId id="789"/>
            <p14:sldId id="780"/>
            <p14:sldId id="792"/>
            <p14:sldId id="781"/>
            <p14:sldId id="807"/>
            <p14:sldId id="793"/>
            <p14:sldId id="811"/>
            <p14:sldId id="794"/>
            <p14:sldId id="813"/>
            <p14:sldId id="808"/>
            <p14:sldId id="809"/>
            <p14:sldId id="795"/>
            <p14:sldId id="806"/>
            <p14:sldId id="814"/>
            <p14:sldId id="791"/>
            <p14:sldId id="785"/>
            <p14:sldId id="799"/>
            <p14:sldId id="803"/>
            <p14:sldId id="802"/>
            <p14:sldId id="804"/>
            <p14:sldId id="805"/>
            <p14:sldId id="78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94660"/>
  </p:normalViewPr>
  <p:slideViewPr>
    <p:cSldViewPr snapToGrid="0">
      <p:cViewPr>
        <p:scale>
          <a:sx n="88" d="100"/>
          <a:sy n="88" d="100"/>
        </p:scale>
        <p:origin x="24" y="-1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d13a3c179a9dc459" providerId="LiveId" clId="{A1B2BE4F-726C-4491-B757-EFA0AE0799B0}"/>
    <pc:docChg chg="custSel addSld delSld modSld sldOrd modSection">
      <pc:chgData name="" userId="d13a3c179a9dc459" providerId="LiveId" clId="{A1B2BE4F-726C-4491-B757-EFA0AE0799B0}" dt="2024-09-29T13:54:24.182" v="136"/>
      <pc:docMkLst>
        <pc:docMk/>
      </pc:docMkLst>
      <pc:sldChg chg="ord">
        <pc:chgData name="" userId="d13a3c179a9dc459" providerId="LiveId" clId="{A1B2BE4F-726C-4491-B757-EFA0AE0799B0}" dt="2024-09-29T13:54:24.182" v="136"/>
        <pc:sldMkLst>
          <pc:docMk/>
          <pc:sldMk cId="2374401625" sldId="785"/>
        </pc:sldMkLst>
      </pc:sldChg>
      <pc:sldChg chg="ord">
        <pc:chgData name="" userId="d13a3c179a9dc459" providerId="LiveId" clId="{A1B2BE4F-726C-4491-B757-EFA0AE0799B0}" dt="2024-09-29T13:54:07.554" v="133"/>
        <pc:sldMkLst>
          <pc:docMk/>
          <pc:sldMk cId="2182734088" sldId="791"/>
        </pc:sldMkLst>
      </pc:sldChg>
      <pc:sldChg chg="ord">
        <pc:chgData name="" userId="d13a3c179a9dc459" providerId="LiveId" clId="{A1B2BE4F-726C-4491-B757-EFA0AE0799B0}" dt="2024-09-29T13:37:32.426" v="78"/>
        <pc:sldMkLst>
          <pc:docMk/>
          <pc:sldMk cId="3700059416" sldId="793"/>
        </pc:sldMkLst>
      </pc:sldChg>
      <pc:sldChg chg="addSp delSp modSp ord">
        <pc:chgData name="" userId="d13a3c179a9dc459" providerId="LiveId" clId="{A1B2BE4F-726C-4491-B757-EFA0AE0799B0}" dt="2024-09-29T13:38:52.471" v="85"/>
        <pc:sldMkLst>
          <pc:docMk/>
          <pc:sldMk cId="1514111769" sldId="794"/>
        </pc:sldMkLst>
        <pc:spChg chg="add del mod">
          <ac:chgData name="" userId="d13a3c179a9dc459" providerId="LiveId" clId="{A1B2BE4F-726C-4491-B757-EFA0AE0799B0}" dt="2024-09-29T13:22:31.287" v="7"/>
          <ac:spMkLst>
            <pc:docMk/>
            <pc:sldMk cId="1514111769" sldId="794"/>
            <ac:spMk id="3" creationId="{793AD96E-3258-4308-B673-FCAA8BDD8724}"/>
          </ac:spMkLst>
        </pc:spChg>
        <pc:picChg chg="del">
          <ac:chgData name="" userId="d13a3c179a9dc459" providerId="LiveId" clId="{A1B2BE4F-726C-4491-B757-EFA0AE0799B0}" dt="2024-09-29T13:21:40.735" v="1"/>
          <ac:picMkLst>
            <pc:docMk/>
            <pc:sldMk cId="1514111769" sldId="794"/>
            <ac:picMk id="7" creationId="{51968268-A424-4BF3-8B68-558498A044D8}"/>
          </ac:picMkLst>
        </pc:picChg>
        <pc:picChg chg="add mod">
          <ac:chgData name="" userId="d13a3c179a9dc459" providerId="LiveId" clId="{A1B2BE4F-726C-4491-B757-EFA0AE0799B0}" dt="2024-09-29T13:22:35.758" v="9" actId="1076"/>
          <ac:picMkLst>
            <pc:docMk/>
            <pc:sldMk cId="1514111769" sldId="794"/>
            <ac:picMk id="8" creationId="{DB350331-76A6-4F4B-8599-F8C75C72BE94}"/>
          </ac:picMkLst>
        </pc:picChg>
      </pc:sldChg>
      <pc:sldChg chg="ord">
        <pc:chgData name="" userId="d13a3c179a9dc459" providerId="LiveId" clId="{A1B2BE4F-726C-4491-B757-EFA0AE0799B0}" dt="2024-09-29T13:52:23.595" v="127"/>
        <pc:sldMkLst>
          <pc:docMk/>
          <pc:sldMk cId="715136272" sldId="795"/>
        </pc:sldMkLst>
      </pc:sldChg>
      <pc:sldChg chg="ord">
        <pc:chgData name="" userId="d13a3c179a9dc459" providerId="LiveId" clId="{A1B2BE4F-726C-4491-B757-EFA0AE0799B0}" dt="2024-09-29T13:54:10.617" v="134"/>
        <pc:sldMkLst>
          <pc:docMk/>
          <pc:sldMk cId="2485182539" sldId="806"/>
        </pc:sldMkLst>
      </pc:sldChg>
      <pc:sldChg chg="addSp delSp modSp">
        <pc:chgData name="" userId="d13a3c179a9dc459" providerId="LiveId" clId="{A1B2BE4F-726C-4491-B757-EFA0AE0799B0}" dt="2024-09-29T13:22:16.222" v="6" actId="14100"/>
        <pc:sldMkLst>
          <pc:docMk/>
          <pc:sldMk cId="3724413459" sldId="807"/>
        </pc:sldMkLst>
        <pc:spChg chg="add del mod">
          <ac:chgData name="" userId="d13a3c179a9dc459" providerId="LiveId" clId="{A1B2BE4F-726C-4491-B757-EFA0AE0799B0}" dt="2024-09-29T13:22:10.659" v="4"/>
          <ac:spMkLst>
            <pc:docMk/>
            <pc:sldMk cId="3724413459" sldId="807"/>
            <ac:spMk id="3" creationId="{E76E76EC-7BA3-42CF-9BCB-99D1C21B63FA}"/>
          </ac:spMkLst>
        </pc:spChg>
        <pc:picChg chg="del">
          <ac:chgData name="" userId="d13a3c179a9dc459" providerId="LiveId" clId="{A1B2BE4F-726C-4491-B757-EFA0AE0799B0}" dt="2024-09-29T13:21:33.855" v="0"/>
          <ac:picMkLst>
            <pc:docMk/>
            <pc:sldMk cId="3724413459" sldId="807"/>
            <ac:picMk id="7" creationId="{31824587-9AE9-4F3E-84E3-25C3A6E6E220}"/>
          </ac:picMkLst>
        </pc:picChg>
        <pc:picChg chg="add mod">
          <ac:chgData name="" userId="d13a3c179a9dc459" providerId="LiveId" clId="{A1B2BE4F-726C-4491-B757-EFA0AE0799B0}" dt="2024-09-29T13:22:16.222" v="6" actId="14100"/>
          <ac:picMkLst>
            <pc:docMk/>
            <pc:sldMk cId="3724413459" sldId="807"/>
            <ac:picMk id="9" creationId="{8C2259D6-73BF-427A-9F34-F0C645C58AF5}"/>
          </ac:picMkLst>
        </pc:picChg>
      </pc:sldChg>
      <pc:sldChg chg="addSp delSp modSp">
        <pc:chgData name="" userId="d13a3c179a9dc459" providerId="LiveId" clId="{A1B2BE4F-726C-4491-B757-EFA0AE0799B0}" dt="2024-09-29T13:22:51.793" v="11" actId="1076"/>
        <pc:sldMkLst>
          <pc:docMk/>
          <pc:sldMk cId="2466803138" sldId="808"/>
        </pc:sldMkLst>
        <pc:spChg chg="add del mod">
          <ac:chgData name="" userId="d13a3c179a9dc459" providerId="LiveId" clId="{A1B2BE4F-726C-4491-B757-EFA0AE0799B0}" dt="2024-09-29T13:22:48.885" v="10"/>
          <ac:spMkLst>
            <pc:docMk/>
            <pc:sldMk cId="2466803138" sldId="808"/>
            <ac:spMk id="3" creationId="{4A1773D9-10E4-46DA-AEF0-7EDEE8F9E62E}"/>
          </ac:spMkLst>
        </pc:spChg>
        <pc:picChg chg="del">
          <ac:chgData name="" userId="d13a3c179a9dc459" providerId="LiveId" clId="{A1B2BE4F-726C-4491-B757-EFA0AE0799B0}" dt="2024-09-29T13:21:53.719" v="3"/>
          <ac:picMkLst>
            <pc:docMk/>
            <pc:sldMk cId="2466803138" sldId="808"/>
            <ac:picMk id="7" creationId="{BC99CA49-2284-412E-B431-9923147BD6A1}"/>
          </ac:picMkLst>
        </pc:picChg>
        <pc:picChg chg="add mod">
          <ac:chgData name="" userId="d13a3c179a9dc459" providerId="LiveId" clId="{A1B2BE4F-726C-4491-B757-EFA0AE0799B0}" dt="2024-09-29T13:22:51.793" v="11" actId="1076"/>
          <ac:picMkLst>
            <pc:docMk/>
            <pc:sldMk cId="2466803138" sldId="808"/>
            <ac:picMk id="9" creationId="{9E83E9A4-80F3-439D-99FD-5DD9F9507015}"/>
          </ac:picMkLst>
        </pc:picChg>
      </pc:sldChg>
      <pc:sldChg chg="addSp delSp modSp">
        <pc:chgData name="" userId="d13a3c179a9dc459" providerId="LiveId" clId="{A1B2BE4F-726C-4491-B757-EFA0AE0799B0}" dt="2024-09-29T13:30:34.489" v="28" actId="1076"/>
        <pc:sldMkLst>
          <pc:docMk/>
          <pc:sldMk cId="907346401" sldId="809"/>
        </pc:sldMkLst>
        <pc:spChg chg="add del mod">
          <ac:chgData name="" userId="d13a3c179a9dc459" providerId="LiveId" clId="{A1B2BE4F-726C-4491-B757-EFA0AE0799B0}" dt="2024-09-29T13:28:26.166" v="12"/>
          <ac:spMkLst>
            <pc:docMk/>
            <pc:sldMk cId="907346401" sldId="809"/>
            <ac:spMk id="3" creationId="{6D4D16BA-F617-440C-83AD-67435F2A17C0}"/>
          </ac:spMkLst>
        </pc:spChg>
        <pc:picChg chg="del">
          <ac:chgData name="" userId="d13a3c179a9dc459" providerId="LiveId" clId="{A1B2BE4F-726C-4491-B757-EFA0AE0799B0}" dt="2024-09-29T13:21:49.108" v="2"/>
          <ac:picMkLst>
            <pc:docMk/>
            <pc:sldMk cId="907346401" sldId="809"/>
            <ac:picMk id="7" creationId="{3A1B8EB9-1BF9-4E2E-934D-2D8A8BFD3CDB}"/>
          </ac:picMkLst>
        </pc:picChg>
        <pc:picChg chg="add mod">
          <ac:chgData name="" userId="d13a3c179a9dc459" providerId="LiveId" clId="{A1B2BE4F-726C-4491-B757-EFA0AE0799B0}" dt="2024-09-29T13:30:34.489" v="28" actId="1076"/>
          <ac:picMkLst>
            <pc:docMk/>
            <pc:sldMk cId="907346401" sldId="809"/>
            <ac:picMk id="9" creationId="{27E9C9C7-315C-45A1-9680-439BECD85794}"/>
          </ac:picMkLst>
        </pc:picChg>
      </pc:sldChg>
      <pc:sldChg chg="addSp delSp modSp add del">
        <pc:chgData name="" userId="d13a3c179a9dc459" providerId="LiveId" clId="{A1B2BE4F-726C-4491-B757-EFA0AE0799B0}" dt="2024-09-29T13:36:48.500" v="72" actId="2696"/>
        <pc:sldMkLst>
          <pc:docMk/>
          <pc:sldMk cId="2577990599" sldId="810"/>
        </pc:sldMkLst>
        <pc:spChg chg="mod">
          <ac:chgData name="" userId="d13a3c179a9dc459" providerId="LiveId" clId="{A1B2BE4F-726C-4491-B757-EFA0AE0799B0}" dt="2024-09-29T13:29:01.562" v="17" actId="20577"/>
          <ac:spMkLst>
            <pc:docMk/>
            <pc:sldMk cId="2577990599" sldId="810"/>
            <ac:spMk id="2" creationId="{8A559D4A-1DAD-4C3F-80AB-8E0D1B4AA113}"/>
          </ac:spMkLst>
        </pc:spChg>
        <pc:spChg chg="del">
          <ac:chgData name="" userId="d13a3c179a9dc459" providerId="LiveId" clId="{A1B2BE4F-726C-4491-B757-EFA0AE0799B0}" dt="2024-09-29T13:29:19.770" v="18"/>
          <ac:spMkLst>
            <pc:docMk/>
            <pc:sldMk cId="2577990599" sldId="810"/>
            <ac:spMk id="3" creationId="{4D27D4D4-CAD0-45C5-9349-320794E3FF1A}"/>
          </ac:spMkLst>
        </pc:spChg>
        <pc:spChg chg="add del mod">
          <ac:chgData name="" userId="d13a3c179a9dc459" providerId="LiveId" clId="{A1B2BE4F-726C-4491-B757-EFA0AE0799B0}" dt="2024-09-29T13:32:15.938" v="32"/>
          <ac:spMkLst>
            <pc:docMk/>
            <pc:sldMk cId="2577990599" sldId="810"/>
            <ac:spMk id="7" creationId="{9737B0A5-C888-4023-A14A-E2DBF09F1999}"/>
          </ac:spMkLst>
        </pc:spChg>
        <pc:spChg chg="add mod">
          <ac:chgData name="" userId="d13a3c179a9dc459" providerId="LiveId" clId="{A1B2BE4F-726C-4491-B757-EFA0AE0799B0}" dt="2024-09-29T13:36:32.438" v="71" actId="14100"/>
          <ac:spMkLst>
            <pc:docMk/>
            <pc:sldMk cId="2577990599" sldId="810"/>
            <ac:spMk id="8" creationId="{3C29E877-F6BD-4807-B351-4E82B068B6C8}"/>
          </ac:spMkLst>
        </pc:spChg>
        <pc:picChg chg="add mod">
          <ac:chgData name="" userId="d13a3c179a9dc459" providerId="LiveId" clId="{A1B2BE4F-726C-4491-B757-EFA0AE0799B0}" dt="2024-09-29T13:30:46.240" v="29" actId="1076"/>
          <ac:picMkLst>
            <pc:docMk/>
            <pc:sldMk cId="2577990599" sldId="810"/>
            <ac:picMk id="6" creationId="{E6BB7000-E4FD-417C-B368-2DD95A755E40}"/>
          </ac:picMkLst>
        </pc:picChg>
      </pc:sldChg>
      <pc:sldChg chg="addSp delSp modSp add">
        <pc:chgData name="" userId="d13a3c179a9dc459" providerId="LiveId" clId="{A1B2BE4F-726C-4491-B757-EFA0AE0799B0}" dt="2024-09-29T13:35:07.387" v="64" actId="14100"/>
        <pc:sldMkLst>
          <pc:docMk/>
          <pc:sldMk cId="320156473" sldId="811"/>
        </pc:sldMkLst>
        <pc:spChg chg="mod">
          <ac:chgData name="" userId="d13a3c179a9dc459" providerId="LiveId" clId="{A1B2BE4F-726C-4491-B757-EFA0AE0799B0}" dt="2024-09-29T13:30:15.204" v="25" actId="20577"/>
          <ac:spMkLst>
            <pc:docMk/>
            <pc:sldMk cId="320156473" sldId="811"/>
            <ac:spMk id="2" creationId="{6D9438C9-0239-4546-85E8-18869108DB84}"/>
          </ac:spMkLst>
        </pc:spChg>
        <pc:spChg chg="del">
          <ac:chgData name="" userId="d13a3c179a9dc459" providerId="LiveId" clId="{A1B2BE4F-726C-4491-B757-EFA0AE0799B0}" dt="2024-09-29T13:30:25.596" v="26"/>
          <ac:spMkLst>
            <pc:docMk/>
            <pc:sldMk cId="320156473" sldId="811"/>
            <ac:spMk id="3" creationId="{AF78AEB9-8C8B-4EB8-B0BA-4FF88B01974E}"/>
          </ac:spMkLst>
        </pc:spChg>
        <pc:spChg chg="add mod">
          <ac:chgData name="" userId="d13a3c179a9dc459" providerId="LiveId" clId="{A1B2BE4F-726C-4491-B757-EFA0AE0799B0}" dt="2024-09-29T13:34:43.574" v="62" actId="20577"/>
          <ac:spMkLst>
            <pc:docMk/>
            <pc:sldMk cId="320156473" sldId="811"/>
            <ac:spMk id="8" creationId="{4F949326-0005-4B52-A391-A2E92BEC8A08}"/>
          </ac:spMkLst>
        </pc:spChg>
        <pc:picChg chg="add del">
          <ac:chgData name="" userId="d13a3c179a9dc459" providerId="LiveId" clId="{A1B2BE4F-726C-4491-B757-EFA0AE0799B0}" dt="2024-09-29T13:29:54.247" v="21" actId="478"/>
          <ac:picMkLst>
            <pc:docMk/>
            <pc:sldMk cId="320156473" sldId="811"/>
            <ac:picMk id="6" creationId="{34A1614F-0437-4529-B093-F80AF4975F7B}"/>
          </ac:picMkLst>
        </pc:picChg>
        <pc:picChg chg="add mod">
          <ac:chgData name="" userId="d13a3c179a9dc459" providerId="LiveId" clId="{A1B2BE4F-726C-4491-B757-EFA0AE0799B0}" dt="2024-09-29T13:35:07.387" v="64" actId="14100"/>
          <ac:picMkLst>
            <pc:docMk/>
            <pc:sldMk cId="320156473" sldId="811"/>
            <ac:picMk id="7" creationId="{5CE3F0E1-7FD3-4BD5-9788-FBF4416703D5}"/>
          </ac:picMkLst>
        </pc:picChg>
      </pc:sldChg>
      <pc:sldChg chg="addSp modSp add del ord">
        <pc:chgData name="" userId="d13a3c179a9dc459" providerId="LiveId" clId="{A1B2BE4F-726C-4491-B757-EFA0AE0799B0}" dt="2024-09-29T13:50:19.019" v="126" actId="2696"/>
        <pc:sldMkLst>
          <pc:docMk/>
          <pc:sldMk cId="3086246664" sldId="812"/>
        </pc:sldMkLst>
        <pc:spChg chg="mod">
          <ac:chgData name="" userId="d13a3c179a9dc459" providerId="LiveId" clId="{A1B2BE4F-726C-4491-B757-EFA0AE0799B0}" dt="2024-09-29T13:37:06.661" v="77" actId="20577"/>
          <ac:spMkLst>
            <pc:docMk/>
            <pc:sldMk cId="3086246664" sldId="812"/>
            <ac:spMk id="2" creationId="{273638CB-1318-466F-9BC4-85B13C9C93F6}"/>
          </ac:spMkLst>
        </pc:spChg>
        <pc:spChg chg="mod">
          <ac:chgData name="" userId="d13a3c179a9dc459" providerId="LiveId" clId="{A1B2BE4F-726C-4491-B757-EFA0AE0799B0}" dt="2024-09-29T13:48:30.096" v="112" actId="27636"/>
          <ac:spMkLst>
            <pc:docMk/>
            <pc:sldMk cId="3086246664" sldId="812"/>
            <ac:spMk id="3" creationId="{79235185-8F2F-4B2F-B84E-16346133AC1D}"/>
          </ac:spMkLst>
        </pc:spChg>
        <pc:picChg chg="add mod">
          <ac:chgData name="" userId="d13a3c179a9dc459" providerId="LiveId" clId="{A1B2BE4F-726C-4491-B757-EFA0AE0799B0}" dt="2024-09-29T13:48:44.284" v="114" actId="1076"/>
          <ac:picMkLst>
            <pc:docMk/>
            <pc:sldMk cId="3086246664" sldId="812"/>
            <ac:picMk id="6" creationId="{BB3AF2E9-F91C-4D6D-B256-97A439D97C12}"/>
          </ac:picMkLst>
        </pc:picChg>
      </pc:sldChg>
      <pc:sldChg chg="addSp modSp add ord">
        <pc:chgData name="" userId="d13a3c179a9dc459" providerId="LiveId" clId="{A1B2BE4F-726C-4491-B757-EFA0AE0799B0}" dt="2024-09-29T13:49:55.922" v="125" actId="1076"/>
        <pc:sldMkLst>
          <pc:docMk/>
          <pc:sldMk cId="4171707598" sldId="813"/>
        </pc:sldMkLst>
        <pc:spChg chg="mod">
          <ac:chgData name="" userId="d13a3c179a9dc459" providerId="LiveId" clId="{A1B2BE4F-726C-4491-B757-EFA0AE0799B0}" dt="2024-09-29T13:38:06.909" v="83" actId="20577"/>
          <ac:spMkLst>
            <pc:docMk/>
            <pc:sldMk cId="4171707598" sldId="813"/>
            <ac:spMk id="2" creationId="{C242A33C-2EF0-41E6-883E-93B384209510}"/>
          </ac:spMkLst>
        </pc:spChg>
        <pc:spChg chg="mod">
          <ac:chgData name="" userId="d13a3c179a9dc459" providerId="LiveId" clId="{A1B2BE4F-726C-4491-B757-EFA0AE0799B0}" dt="2024-09-29T13:49:53.219" v="123" actId="14100"/>
          <ac:spMkLst>
            <pc:docMk/>
            <pc:sldMk cId="4171707598" sldId="813"/>
            <ac:spMk id="3" creationId="{266CA01C-2E84-4478-AAAC-26E398AD3878}"/>
          </ac:spMkLst>
        </pc:spChg>
        <pc:picChg chg="add mod">
          <ac:chgData name="" userId="d13a3c179a9dc459" providerId="LiveId" clId="{A1B2BE4F-726C-4491-B757-EFA0AE0799B0}" dt="2024-09-29T13:49:55.922" v="125" actId="1076"/>
          <ac:picMkLst>
            <pc:docMk/>
            <pc:sldMk cId="4171707598" sldId="813"/>
            <ac:picMk id="6" creationId="{7CFACC24-0144-45AB-AF66-09A961E4AB8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F1D50-B6A2-4019-9617-B0BA6E91FF9B}" type="datetimeFigureOut">
              <a:rPr lang="en-IN" smtClean="0"/>
              <a:pPr/>
              <a:t>30-09-2024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60D06-E71C-4CF6-B4AC-B8B6AF0BE466}" type="slidenum">
              <a:rPr lang="en-IN" smtClean="0"/>
              <a:pPr/>
              <a:t>‹#›</a:t>
            </a:fld>
            <a:endParaRPr lang="en-IN"/>
          </a:p>
        </p:txBody>
      </p:sp>
    </p:spTree>
    <p:extLst>
      <p:ext uri="{BB962C8B-B14F-4D97-AF65-F5344CB8AC3E}">
        <p14:creationId xmlns:p14="http://schemas.microsoft.com/office/powerpoint/2010/main" val="1719849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32439-1400-4871-A1E8-C7474D4478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93264D-B01A-4290-A82E-7727F4A131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8C1F4C-564C-456D-BF72-8037A3716569}"/>
              </a:ext>
            </a:extLst>
          </p:cNvPr>
          <p:cNvSpPr>
            <a:spLocks noGrp="1"/>
          </p:cNvSpPr>
          <p:nvPr>
            <p:ph type="dt" sz="half" idx="10"/>
          </p:nvPr>
        </p:nvSpPr>
        <p:spPr/>
        <p:txBody>
          <a:bodyPr/>
          <a:lstStyle/>
          <a:p>
            <a:fld id="{37BC200F-3AD5-488B-A90C-E22EC162B81D}" type="datetime1">
              <a:rPr lang="en-IN" smtClean="0"/>
              <a:pPr/>
              <a:t>30-09-2024</a:t>
            </a:fld>
            <a:endParaRPr lang="en-IN"/>
          </a:p>
        </p:txBody>
      </p:sp>
      <p:sp>
        <p:nvSpPr>
          <p:cNvPr id="5" name="Footer Placeholder 4">
            <a:extLst>
              <a:ext uri="{FF2B5EF4-FFF2-40B4-BE49-F238E27FC236}">
                <a16:creationId xmlns:a16="http://schemas.microsoft.com/office/drawing/2014/main" id="{709C422B-5E07-4115-9932-3FA2E7B081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20577A-0E47-4E38-A660-FC0D76D7267E}"/>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300117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90BA-7554-4D42-B48C-58DD0CF439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F3D475-FB0E-4B81-B116-9EF55A9047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776E95-0183-4750-AF5B-7618B56938BC}"/>
              </a:ext>
            </a:extLst>
          </p:cNvPr>
          <p:cNvSpPr>
            <a:spLocks noGrp="1"/>
          </p:cNvSpPr>
          <p:nvPr>
            <p:ph type="dt" sz="half" idx="10"/>
          </p:nvPr>
        </p:nvSpPr>
        <p:spPr/>
        <p:txBody>
          <a:bodyPr/>
          <a:lstStyle/>
          <a:p>
            <a:fld id="{2039F6F4-037B-4332-9282-471FE71B5F7F}" type="datetime1">
              <a:rPr lang="en-IN" smtClean="0"/>
              <a:pPr/>
              <a:t>30-09-2024</a:t>
            </a:fld>
            <a:endParaRPr lang="en-IN"/>
          </a:p>
        </p:txBody>
      </p:sp>
      <p:sp>
        <p:nvSpPr>
          <p:cNvPr id="5" name="Footer Placeholder 4">
            <a:extLst>
              <a:ext uri="{FF2B5EF4-FFF2-40B4-BE49-F238E27FC236}">
                <a16:creationId xmlns:a16="http://schemas.microsoft.com/office/drawing/2014/main" id="{C29E9BCE-0963-403B-9D25-E460EE59B6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EF912-9095-430D-8535-5BD3E4EF864C}"/>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1238654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F8ED9-F70E-4EB1-8828-BC267D05C3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4D1639-EE11-4E0F-9935-5EE4029CBB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3C24BC-5C21-463E-8224-EEBB474F4DAC}"/>
              </a:ext>
            </a:extLst>
          </p:cNvPr>
          <p:cNvSpPr>
            <a:spLocks noGrp="1"/>
          </p:cNvSpPr>
          <p:nvPr>
            <p:ph type="dt" sz="half" idx="10"/>
          </p:nvPr>
        </p:nvSpPr>
        <p:spPr/>
        <p:txBody>
          <a:bodyPr/>
          <a:lstStyle/>
          <a:p>
            <a:fld id="{5EDABC32-C334-4B49-A727-D2C2C2E2FFFE}" type="datetime1">
              <a:rPr lang="en-IN" smtClean="0"/>
              <a:pPr/>
              <a:t>30-09-2024</a:t>
            </a:fld>
            <a:endParaRPr lang="en-IN"/>
          </a:p>
        </p:txBody>
      </p:sp>
      <p:sp>
        <p:nvSpPr>
          <p:cNvPr id="5" name="Footer Placeholder 4">
            <a:extLst>
              <a:ext uri="{FF2B5EF4-FFF2-40B4-BE49-F238E27FC236}">
                <a16:creationId xmlns:a16="http://schemas.microsoft.com/office/drawing/2014/main" id="{58817959-F41C-4265-B950-CE05B800FF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E3A482-8769-4E02-B46E-565987B03A21}"/>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376396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C8F7-1408-4E03-9E4D-89F36571F3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ECEAC2-EDD9-4A1B-8E30-3AB3CE54F2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F494BC-2B5F-4933-96F3-C02C7484979E}"/>
              </a:ext>
            </a:extLst>
          </p:cNvPr>
          <p:cNvSpPr>
            <a:spLocks noGrp="1"/>
          </p:cNvSpPr>
          <p:nvPr>
            <p:ph type="dt" sz="half" idx="10"/>
          </p:nvPr>
        </p:nvSpPr>
        <p:spPr/>
        <p:txBody>
          <a:bodyPr/>
          <a:lstStyle/>
          <a:p>
            <a:fld id="{784BDB05-E2D4-4D29-8882-DE25842599A2}" type="datetime1">
              <a:rPr lang="en-IN" smtClean="0"/>
              <a:pPr/>
              <a:t>30-09-2024</a:t>
            </a:fld>
            <a:endParaRPr lang="en-IN"/>
          </a:p>
        </p:txBody>
      </p:sp>
      <p:sp>
        <p:nvSpPr>
          <p:cNvPr id="5" name="Footer Placeholder 4">
            <a:extLst>
              <a:ext uri="{FF2B5EF4-FFF2-40B4-BE49-F238E27FC236}">
                <a16:creationId xmlns:a16="http://schemas.microsoft.com/office/drawing/2014/main" id="{F6E7B0BB-7BCF-4959-B22F-283F7527CC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7FB52-389D-429A-827B-5EA4CA2499C7}"/>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178949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9E0A-F353-45A7-9D3D-4197FDEB58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58B4B3-9A58-47AF-892D-7B145EFA2C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ACD6A9-D5B1-4AEF-BE15-B459414C082E}"/>
              </a:ext>
            </a:extLst>
          </p:cNvPr>
          <p:cNvSpPr>
            <a:spLocks noGrp="1"/>
          </p:cNvSpPr>
          <p:nvPr>
            <p:ph type="dt" sz="half" idx="10"/>
          </p:nvPr>
        </p:nvSpPr>
        <p:spPr/>
        <p:txBody>
          <a:bodyPr/>
          <a:lstStyle/>
          <a:p>
            <a:fld id="{A342B590-2B55-4604-B193-5B6D0EBB3818}" type="datetime1">
              <a:rPr lang="en-IN" smtClean="0"/>
              <a:pPr/>
              <a:t>30-09-2024</a:t>
            </a:fld>
            <a:endParaRPr lang="en-IN"/>
          </a:p>
        </p:txBody>
      </p:sp>
      <p:sp>
        <p:nvSpPr>
          <p:cNvPr id="5" name="Footer Placeholder 4">
            <a:extLst>
              <a:ext uri="{FF2B5EF4-FFF2-40B4-BE49-F238E27FC236}">
                <a16:creationId xmlns:a16="http://schemas.microsoft.com/office/drawing/2014/main" id="{2B94FE73-2575-46E0-9292-2323027342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9F333C-0E24-431D-8BEA-6EC3E032DC2E}"/>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4105025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DEF8-2B7E-4274-9CCB-70BD370F6D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9C7C84-E9A9-4607-92DC-EFE2B8EB7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91AD39-BC46-468D-AD9D-6C9C7A244F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6748D0-6615-4EB1-8559-162BC9E6834F}"/>
              </a:ext>
            </a:extLst>
          </p:cNvPr>
          <p:cNvSpPr>
            <a:spLocks noGrp="1"/>
          </p:cNvSpPr>
          <p:nvPr>
            <p:ph type="dt" sz="half" idx="10"/>
          </p:nvPr>
        </p:nvSpPr>
        <p:spPr/>
        <p:txBody>
          <a:bodyPr/>
          <a:lstStyle/>
          <a:p>
            <a:fld id="{E455046D-FD36-421D-B0B6-CF2E6F2F7E01}" type="datetime1">
              <a:rPr lang="en-IN" smtClean="0"/>
              <a:pPr/>
              <a:t>30-09-2024</a:t>
            </a:fld>
            <a:endParaRPr lang="en-IN"/>
          </a:p>
        </p:txBody>
      </p:sp>
      <p:sp>
        <p:nvSpPr>
          <p:cNvPr id="6" name="Footer Placeholder 5">
            <a:extLst>
              <a:ext uri="{FF2B5EF4-FFF2-40B4-BE49-F238E27FC236}">
                <a16:creationId xmlns:a16="http://schemas.microsoft.com/office/drawing/2014/main" id="{3611EDC9-53F7-46CE-9B1C-B999BCF227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4FECE7-D4F8-4E13-B22B-3E69193E1484}"/>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423340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3E51-6FED-4252-AE8D-10E9ADE8E8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43A8CB-0EAC-4DFD-A825-F1A89E07E8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B81793-EEE5-4B36-AB68-A56A3253E9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B7E480-0365-40E1-BBF5-F594D108A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FEFA48-5012-4D51-B8C0-91BF319E94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D1D2DF-7DFA-4CF0-BC4B-72FFBFAA4185}"/>
              </a:ext>
            </a:extLst>
          </p:cNvPr>
          <p:cNvSpPr>
            <a:spLocks noGrp="1"/>
          </p:cNvSpPr>
          <p:nvPr>
            <p:ph type="dt" sz="half" idx="10"/>
          </p:nvPr>
        </p:nvSpPr>
        <p:spPr/>
        <p:txBody>
          <a:bodyPr/>
          <a:lstStyle/>
          <a:p>
            <a:fld id="{66719C6A-C228-4666-85AF-BFCAEE8D9375}" type="datetime1">
              <a:rPr lang="en-IN" smtClean="0"/>
              <a:pPr/>
              <a:t>30-09-2024</a:t>
            </a:fld>
            <a:endParaRPr lang="en-IN"/>
          </a:p>
        </p:txBody>
      </p:sp>
      <p:sp>
        <p:nvSpPr>
          <p:cNvPr id="8" name="Footer Placeholder 7">
            <a:extLst>
              <a:ext uri="{FF2B5EF4-FFF2-40B4-BE49-F238E27FC236}">
                <a16:creationId xmlns:a16="http://schemas.microsoft.com/office/drawing/2014/main" id="{60739B97-6D68-4A91-A511-2AE65BFA1E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6BD875-8D41-458D-8FE8-BE926E35D7F9}"/>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206547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6007-8559-4DDA-ADB5-24066989C9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0EE19D-7F57-4B73-B755-C39F7A12E72F}"/>
              </a:ext>
            </a:extLst>
          </p:cNvPr>
          <p:cNvSpPr>
            <a:spLocks noGrp="1"/>
          </p:cNvSpPr>
          <p:nvPr>
            <p:ph type="dt" sz="half" idx="10"/>
          </p:nvPr>
        </p:nvSpPr>
        <p:spPr/>
        <p:txBody>
          <a:bodyPr/>
          <a:lstStyle/>
          <a:p>
            <a:fld id="{D1476AC4-8DFC-4A25-AB02-3BCD901770ED}" type="datetime1">
              <a:rPr lang="en-IN" smtClean="0"/>
              <a:pPr/>
              <a:t>30-09-2024</a:t>
            </a:fld>
            <a:endParaRPr lang="en-IN"/>
          </a:p>
        </p:txBody>
      </p:sp>
      <p:sp>
        <p:nvSpPr>
          <p:cNvPr id="4" name="Footer Placeholder 3">
            <a:extLst>
              <a:ext uri="{FF2B5EF4-FFF2-40B4-BE49-F238E27FC236}">
                <a16:creationId xmlns:a16="http://schemas.microsoft.com/office/drawing/2014/main" id="{67AAA0DE-AFC5-477D-9E07-FD8BD826AA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B54AAA-3535-4C14-8166-FB6EACD31BDE}"/>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74410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B6E093-DDDC-4C60-AEF1-EA4F544AD145}"/>
              </a:ext>
            </a:extLst>
          </p:cNvPr>
          <p:cNvSpPr>
            <a:spLocks noGrp="1"/>
          </p:cNvSpPr>
          <p:nvPr>
            <p:ph type="dt" sz="half" idx="10"/>
          </p:nvPr>
        </p:nvSpPr>
        <p:spPr/>
        <p:txBody>
          <a:bodyPr/>
          <a:lstStyle/>
          <a:p>
            <a:fld id="{A18A7FA7-F693-4DFB-AEDA-FE633EEC95AF}" type="datetime1">
              <a:rPr lang="en-IN" smtClean="0"/>
              <a:pPr/>
              <a:t>30-09-2024</a:t>
            </a:fld>
            <a:endParaRPr lang="en-IN"/>
          </a:p>
        </p:txBody>
      </p:sp>
      <p:sp>
        <p:nvSpPr>
          <p:cNvPr id="3" name="Footer Placeholder 2">
            <a:extLst>
              <a:ext uri="{FF2B5EF4-FFF2-40B4-BE49-F238E27FC236}">
                <a16:creationId xmlns:a16="http://schemas.microsoft.com/office/drawing/2014/main" id="{4E0C2FED-4935-43BE-9345-59669AE020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524748-2BAB-49A8-95A7-B4AD77E46E74}"/>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149168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EA04-776C-4163-B584-044C333D8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0C04F9-E6C0-4D16-8852-953534E20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72862F-7160-4A67-8704-C47A0C879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D65858-28DA-46E5-9508-74636F89DAE3}"/>
              </a:ext>
            </a:extLst>
          </p:cNvPr>
          <p:cNvSpPr>
            <a:spLocks noGrp="1"/>
          </p:cNvSpPr>
          <p:nvPr>
            <p:ph type="dt" sz="half" idx="10"/>
          </p:nvPr>
        </p:nvSpPr>
        <p:spPr/>
        <p:txBody>
          <a:bodyPr/>
          <a:lstStyle/>
          <a:p>
            <a:fld id="{43C56386-F633-4E6A-B8A1-EED31EF84510}" type="datetime1">
              <a:rPr lang="en-IN" smtClean="0"/>
              <a:pPr/>
              <a:t>30-09-2024</a:t>
            </a:fld>
            <a:endParaRPr lang="en-IN"/>
          </a:p>
        </p:txBody>
      </p:sp>
      <p:sp>
        <p:nvSpPr>
          <p:cNvPr id="6" name="Footer Placeholder 5">
            <a:extLst>
              <a:ext uri="{FF2B5EF4-FFF2-40B4-BE49-F238E27FC236}">
                <a16:creationId xmlns:a16="http://schemas.microsoft.com/office/drawing/2014/main" id="{05517B50-2DD1-4DB8-B8B8-0BAE9C952D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01DAEE-A292-4277-BDC0-0070E249CAB8}"/>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311997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3873-316E-4899-8153-7086CCE4EE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B67437-F6CB-4767-9B90-77B1BC10B1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31625E-C2D4-4EC5-8F44-FBF944F65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B6A3B-16DE-4E18-A332-29669A10B586}"/>
              </a:ext>
            </a:extLst>
          </p:cNvPr>
          <p:cNvSpPr>
            <a:spLocks noGrp="1"/>
          </p:cNvSpPr>
          <p:nvPr>
            <p:ph type="dt" sz="half" idx="10"/>
          </p:nvPr>
        </p:nvSpPr>
        <p:spPr/>
        <p:txBody>
          <a:bodyPr/>
          <a:lstStyle/>
          <a:p>
            <a:fld id="{56C880F4-BE75-409D-AF89-489FEC0B9E5F}" type="datetime1">
              <a:rPr lang="en-IN" smtClean="0"/>
              <a:pPr/>
              <a:t>30-09-2024</a:t>
            </a:fld>
            <a:endParaRPr lang="en-IN"/>
          </a:p>
        </p:txBody>
      </p:sp>
      <p:sp>
        <p:nvSpPr>
          <p:cNvPr id="6" name="Footer Placeholder 5">
            <a:extLst>
              <a:ext uri="{FF2B5EF4-FFF2-40B4-BE49-F238E27FC236}">
                <a16:creationId xmlns:a16="http://schemas.microsoft.com/office/drawing/2014/main" id="{DE65B289-D318-4A9C-BD6D-C44A849296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EFA0E2-2C8D-4D74-B06E-178C555F194D}"/>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24910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167512-9A59-4F80-BDE3-E2EC9081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9B3164-25AA-4E2F-9CBD-64DBB8BCEA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6E2F16-F4BC-4CDE-9BA1-3FF94AA15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12017-EE5D-4064-B320-4434A6A5A13F}" type="datetime1">
              <a:rPr lang="en-IN" smtClean="0"/>
              <a:pPr/>
              <a:t>30-09-2024</a:t>
            </a:fld>
            <a:endParaRPr lang="en-IN"/>
          </a:p>
        </p:txBody>
      </p:sp>
      <p:sp>
        <p:nvSpPr>
          <p:cNvPr id="5" name="Footer Placeholder 4">
            <a:extLst>
              <a:ext uri="{FF2B5EF4-FFF2-40B4-BE49-F238E27FC236}">
                <a16:creationId xmlns:a16="http://schemas.microsoft.com/office/drawing/2014/main" id="{37B6BA1D-C155-4BD7-98A4-5C4CD141FF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AFD399-70D5-46C3-AF05-F083473AF3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83BA4-7B10-4BE3-A0B2-A48721054ED6}" type="slidenum">
              <a:rPr lang="en-IN" smtClean="0"/>
              <a:pPr/>
              <a:t>‹#›</a:t>
            </a:fld>
            <a:endParaRPr lang="en-IN"/>
          </a:p>
        </p:txBody>
      </p:sp>
    </p:spTree>
    <p:extLst>
      <p:ext uri="{BB962C8B-B14F-4D97-AF65-F5344CB8AC3E}">
        <p14:creationId xmlns:p14="http://schemas.microsoft.com/office/powerpoint/2010/main" val="286187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image2.jpg">
            <a:extLst>
              <a:ext uri="{FF2B5EF4-FFF2-40B4-BE49-F238E27FC236}">
                <a16:creationId xmlns:a16="http://schemas.microsoft.com/office/drawing/2014/main" id="{663F759D-B900-42CE-B030-8F4D88C8D3C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2386" y="0"/>
            <a:ext cx="2029613" cy="163231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4171B3D-41F2-4B45-860B-5E3607A31D49}"/>
              </a:ext>
            </a:extLst>
          </p:cNvPr>
          <p:cNvSpPr txBox="1"/>
          <p:nvPr/>
        </p:nvSpPr>
        <p:spPr>
          <a:xfrm>
            <a:off x="2220916" y="94410"/>
            <a:ext cx="7095897" cy="1485022"/>
          </a:xfrm>
          <a:prstGeom prst="rect">
            <a:avLst/>
          </a:prstGeom>
          <a:noFill/>
        </p:spPr>
        <p:txBody>
          <a:bodyPr wrap="square">
            <a:spAutoFit/>
          </a:bodyPr>
          <a:lstStyle/>
          <a:p>
            <a:pPr marR="16510" algn="ctr">
              <a:spcBef>
                <a:spcPts val="365"/>
              </a:spcBef>
              <a:spcAft>
                <a:spcPts val="25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St. MARTINS ENGINEERING COLLEGE</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1085850" indent="-2540" algn="ctr">
              <a:spcBef>
                <a:spcPts val="240"/>
              </a:spcBef>
              <a:spcAft>
                <a:spcPts val="250"/>
              </a:spcAft>
            </a:pPr>
            <a:r>
              <a:rPr lang="en-IN" sz="1600" b="1" dirty="0">
                <a:latin typeface="Times New Roman" panose="02020603050405020304" pitchFamily="18" charset="0"/>
                <a:ea typeface="Times New Roman" panose="02020603050405020304" pitchFamily="18" charset="0"/>
                <a:cs typeface="Times New Roman" panose="02020603050405020304" pitchFamily="18" charset="0"/>
              </a:rPr>
              <a:t>UGC Autonomous </a:t>
            </a:r>
          </a:p>
          <a:p>
            <a:pPr marL="1143000" marR="1085850" indent="-2540" algn="ctr">
              <a:spcBef>
                <a:spcPts val="240"/>
              </a:spcBef>
              <a:spcAft>
                <a:spcPts val="250"/>
              </a:spcAft>
            </a:pPr>
            <a:r>
              <a:rPr lang="en-IN" sz="1600" b="1" dirty="0">
                <a:latin typeface="Times New Roman" panose="02020603050405020304" pitchFamily="18" charset="0"/>
                <a:ea typeface="Times New Roman" panose="02020603050405020304" pitchFamily="18" charset="0"/>
                <a:cs typeface="Mangal" panose="02040503050203030202" pitchFamily="18" charset="0"/>
              </a:rPr>
              <a:t>NBA &amp; NAAC A+ ACCREDITED</a:t>
            </a:r>
            <a:endParaRPr lang="en-IN" sz="1600" b="1" dirty="0">
              <a:latin typeface="Calibri" panose="020F0502020204030204" pitchFamily="34" charset="0"/>
              <a:ea typeface="Calibri" panose="020F0502020204030204" pitchFamily="34" charset="0"/>
              <a:cs typeface="Mangal" panose="02040503050203030202" pitchFamily="18" charset="0"/>
            </a:endParaRPr>
          </a:p>
          <a:p>
            <a:pPr marL="1143000" marR="1085850" indent="-2540" algn="ctr">
              <a:spcBef>
                <a:spcPts val="240"/>
              </a:spcBef>
              <a:spcAft>
                <a:spcPts val="250"/>
              </a:spcAf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Dhulapally, Secunderabad– 500100 </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Subtitle 2">
            <a:extLst>
              <a:ext uri="{FF2B5EF4-FFF2-40B4-BE49-F238E27FC236}">
                <a16:creationId xmlns:a16="http://schemas.microsoft.com/office/drawing/2014/main" id="{D76D3B75-5278-4020-9209-060C511363F8}"/>
              </a:ext>
            </a:extLst>
          </p:cNvPr>
          <p:cNvSpPr txBox="1">
            <a:spLocks/>
          </p:cNvSpPr>
          <p:nvPr/>
        </p:nvSpPr>
        <p:spPr>
          <a:xfrm>
            <a:off x="-1" y="2190941"/>
            <a:ext cx="12192000" cy="1100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b="1" dirty="0">
                <a:latin typeface="Times New Roman" panose="02020603050405020304" pitchFamily="18" charset="0"/>
                <a:cs typeface="Times New Roman" panose="02020603050405020304" pitchFamily="18" charset="0"/>
              </a:rPr>
              <a:t>FACIAL EXPRESSION RECOGNITION DATASET </a:t>
            </a:r>
          </a:p>
          <a:p>
            <a:pPr marL="0" indent="0" algn="ctr">
              <a:buNone/>
            </a:pPr>
            <a:r>
              <a:rPr lang="en-IN" b="1" dirty="0">
                <a:latin typeface="Times New Roman" panose="02020603050405020304" pitchFamily="18" charset="0"/>
                <a:cs typeface="Times New Roman" panose="02020603050405020304" pitchFamily="18" charset="0"/>
              </a:rPr>
              <a:t>A COMPREHENSIVE RESOURCE FOR EMOTION ANALYSIS </a:t>
            </a:r>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BE8A074-7A92-49E2-B981-AE2FCEAEB324}"/>
              </a:ext>
            </a:extLst>
          </p:cNvPr>
          <p:cNvSpPr txBox="1"/>
          <p:nvPr/>
        </p:nvSpPr>
        <p:spPr>
          <a:xfrm>
            <a:off x="3348133" y="3291442"/>
            <a:ext cx="6067715" cy="1569660"/>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Batch No: 05 (TNR-Size 24)</a:t>
            </a:r>
          </a:p>
          <a:p>
            <a:pPr algn="ctr"/>
            <a:r>
              <a:rPr lang="en-US" sz="2400" b="1" dirty="0">
                <a:latin typeface="Times New Roman" pitchFamily="18" charset="0"/>
                <a:cs typeface="Times New Roman" pitchFamily="18" charset="0"/>
              </a:rPr>
              <a:t>1.T.AKSHITHA	(21K81A6655)</a:t>
            </a:r>
          </a:p>
          <a:p>
            <a:pPr algn="ctr"/>
            <a:r>
              <a:rPr lang="en-US" sz="2400" b="1" dirty="0">
                <a:latin typeface="Times New Roman" pitchFamily="18" charset="0"/>
                <a:cs typeface="Times New Roman" pitchFamily="18" charset="0"/>
              </a:rPr>
              <a:t>2. K.GAYATHRI	(21K81A6623)</a:t>
            </a:r>
          </a:p>
          <a:p>
            <a:pPr algn="ctr"/>
            <a:r>
              <a:rPr lang="en-US" sz="2400" b="1" dirty="0">
                <a:latin typeface="Times New Roman" pitchFamily="18" charset="0"/>
                <a:cs typeface="Times New Roman" pitchFamily="18" charset="0"/>
              </a:rPr>
              <a:t>3. O.PRASHANTH	(21K81A6635)</a:t>
            </a:r>
          </a:p>
        </p:txBody>
      </p:sp>
      <p:sp>
        <p:nvSpPr>
          <p:cNvPr id="16" name="TextBox 15">
            <a:extLst>
              <a:ext uri="{FF2B5EF4-FFF2-40B4-BE49-F238E27FC236}">
                <a16:creationId xmlns:a16="http://schemas.microsoft.com/office/drawing/2014/main" id="{814846BF-F4EE-4ADF-8E6D-318E4ACE8748}"/>
              </a:ext>
            </a:extLst>
          </p:cNvPr>
          <p:cNvSpPr txBox="1"/>
          <p:nvPr/>
        </p:nvSpPr>
        <p:spPr>
          <a:xfrm>
            <a:off x="0" y="5288340"/>
            <a:ext cx="12191999" cy="1569660"/>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Under the Guidance of</a:t>
            </a:r>
          </a:p>
          <a:p>
            <a:pPr algn="ctr"/>
            <a:r>
              <a:rPr lang="en-US" sz="2400" b="1" dirty="0">
                <a:latin typeface="Times New Roman" panose="02020603050405020304" pitchFamily="18" charset="0"/>
                <a:cs typeface="Times New Roman" panose="02020603050405020304" pitchFamily="18" charset="0"/>
              </a:rPr>
              <a:t>Mr. KRANTHI KUMAR</a:t>
            </a:r>
          </a:p>
          <a:p>
            <a:pPr algn="ctr"/>
            <a:r>
              <a:rPr lang="en-US" sz="2400" b="1" dirty="0">
                <a:latin typeface="Times New Roman" panose="02020603050405020304" pitchFamily="18" charset="0"/>
                <a:cs typeface="Times New Roman" panose="02020603050405020304" pitchFamily="18" charset="0"/>
              </a:rPr>
              <a:t>ASST.PROFESSER</a:t>
            </a:r>
          </a:p>
          <a:p>
            <a:pPr algn="ctr"/>
            <a:r>
              <a:rPr lang="en-US" sz="2400" b="1" dirty="0">
                <a:latin typeface="Times New Roman" panose="02020603050405020304" pitchFamily="18" charset="0"/>
                <a:cs typeface="Times New Roman" panose="02020603050405020304" pitchFamily="18" charset="0"/>
              </a:rPr>
              <a:t>Department of CSE(AI&amp;ML) </a:t>
            </a:r>
            <a:endParaRPr lang="en-IN" sz="2400" b="1"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269034" y="94410"/>
            <a:ext cx="1460912" cy="1240120"/>
          </a:xfrm>
          <a:prstGeom prst="rect">
            <a:avLst/>
          </a:prstGeom>
          <a:noFill/>
        </p:spPr>
      </p:pic>
      <p:sp>
        <p:nvSpPr>
          <p:cNvPr id="2" name="TextBox 1"/>
          <p:cNvSpPr txBox="1"/>
          <p:nvPr/>
        </p:nvSpPr>
        <p:spPr>
          <a:xfrm>
            <a:off x="-8964" y="1579432"/>
            <a:ext cx="12191998"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Department of CSE(AI&amp;ML) </a:t>
            </a:r>
          </a:p>
        </p:txBody>
      </p:sp>
    </p:spTree>
    <p:extLst>
      <p:ext uri="{BB962C8B-B14F-4D97-AF65-F5344CB8AC3E}">
        <p14:creationId xmlns:p14="http://schemas.microsoft.com/office/powerpoint/2010/main" val="737780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2A33C-2EF0-41E6-883E-93B38420951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sym typeface="Times New Roman"/>
              </a:rPr>
              <a:t>    REPRESENTATIONAL DIAGRAM</a:t>
            </a:r>
            <a:endParaRPr lang="en-US" dirty="0"/>
          </a:p>
        </p:txBody>
      </p:sp>
      <p:sp>
        <p:nvSpPr>
          <p:cNvPr id="3" name="Content Placeholder 2">
            <a:extLst>
              <a:ext uri="{FF2B5EF4-FFF2-40B4-BE49-F238E27FC236}">
                <a16:creationId xmlns:a16="http://schemas.microsoft.com/office/drawing/2014/main" id="{266CA01C-2E84-4478-AAAC-26E398AD3878}"/>
              </a:ext>
            </a:extLst>
          </p:cNvPr>
          <p:cNvSpPr>
            <a:spLocks noGrp="1"/>
          </p:cNvSpPr>
          <p:nvPr>
            <p:ph idx="1"/>
          </p:nvPr>
        </p:nvSpPr>
        <p:spPr>
          <a:xfrm>
            <a:off x="838200" y="1461247"/>
            <a:ext cx="10515600" cy="1025921"/>
          </a:xfrm>
        </p:spPr>
        <p:txBody>
          <a:bodyPr>
            <a:normAutofit fontScale="25000" lnSpcReduction="20000"/>
          </a:bodyPr>
          <a:lstStyle/>
          <a:p>
            <a:pPr marL="0" indent="0">
              <a:buNone/>
            </a:pPr>
            <a:r>
              <a:rPr lang="en-US" sz="9600" b="1" dirty="0">
                <a:latin typeface="Times New Roman" panose="02020603050405020304" pitchFamily="18" charset="0"/>
                <a:cs typeface="Times New Roman" panose="02020603050405020304" pitchFamily="18" charset="0"/>
              </a:rPr>
              <a:t>Data flow diagram:</a:t>
            </a:r>
            <a:endParaRPr lang="en-US" sz="9600" dirty="0">
              <a:latin typeface="Times New Roman" panose="02020603050405020304" pitchFamily="18" charset="0"/>
              <a:cs typeface="Times New Roman" panose="02020603050405020304" pitchFamily="18" charset="0"/>
            </a:endParaRPr>
          </a:p>
          <a:p>
            <a:pPr marL="0" indent="0">
              <a:buNone/>
            </a:pPr>
            <a:r>
              <a:rPr lang="en-US" sz="9600" dirty="0">
                <a:latin typeface="Times New Roman" panose="02020603050405020304" pitchFamily="18" charset="0"/>
                <a:cs typeface="Times New Roman" panose="02020603050405020304" pitchFamily="18" charset="0"/>
              </a:rPr>
              <a:t>A data flow diagram (DFD) is a graphical representation of how data moves within an information system</a:t>
            </a:r>
            <a:r>
              <a:rPr lang="en-US" dirty="0"/>
              <a:t>. </a:t>
            </a:r>
          </a:p>
        </p:txBody>
      </p:sp>
      <p:sp>
        <p:nvSpPr>
          <p:cNvPr id="4" name="Date Placeholder 3">
            <a:extLst>
              <a:ext uri="{FF2B5EF4-FFF2-40B4-BE49-F238E27FC236}">
                <a16:creationId xmlns:a16="http://schemas.microsoft.com/office/drawing/2014/main" id="{A67662C6-5CB1-4D7F-ACEB-58C47E01E6D4}"/>
              </a:ext>
            </a:extLst>
          </p:cNvPr>
          <p:cNvSpPr>
            <a:spLocks noGrp="1"/>
          </p:cNvSpPr>
          <p:nvPr>
            <p:ph type="dt" sz="half" idx="10"/>
          </p:nvPr>
        </p:nvSpPr>
        <p:spPr/>
        <p:txBody>
          <a:bodyPr/>
          <a:lstStyle/>
          <a:p>
            <a:fld id="{784BDB05-E2D4-4D29-8882-DE25842599A2}" type="datetime1">
              <a:rPr lang="en-IN" smtClean="0"/>
              <a:pPr/>
              <a:t>30-09-2024</a:t>
            </a:fld>
            <a:endParaRPr lang="en-IN"/>
          </a:p>
        </p:txBody>
      </p:sp>
      <p:sp>
        <p:nvSpPr>
          <p:cNvPr id="5" name="Slide Number Placeholder 4">
            <a:extLst>
              <a:ext uri="{FF2B5EF4-FFF2-40B4-BE49-F238E27FC236}">
                <a16:creationId xmlns:a16="http://schemas.microsoft.com/office/drawing/2014/main" id="{DC1689FE-1EF1-4C2A-82A1-2025EA4C65D4}"/>
              </a:ext>
            </a:extLst>
          </p:cNvPr>
          <p:cNvSpPr>
            <a:spLocks noGrp="1"/>
          </p:cNvSpPr>
          <p:nvPr>
            <p:ph type="sldNum" sz="quarter" idx="12"/>
          </p:nvPr>
        </p:nvSpPr>
        <p:spPr/>
        <p:txBody>
          <a:bodyPr/>
          <a:lstStyle/>
          <a:p>
            <a:fld id="{A0183BA4-7B10-4BE3-A0B2-A48721054ED6}" type="slidenum">
              <a:rPr lang="en-IN" smtClean="0"/>
              <a:pPr/>
              <a:t>10</a:t>
            </a:fld>
            <a:endParaRPr lang="en-IN"/>
          </a:p>
        </p:txBody>
      </p:sp>
      <p:pic>
        <p:nvPicPr>
          <p:cNvPr id="6" name="Picture 5" descr="PlantUML diagram">
            <a:extLst>
              <a:ext uri="{FF2B5EF4-FFF2-40B4-BE49-F238E27FC236}">
                <a16:creationId xmlns:a16="http://schemas.microsoft.com/office/drawing/2014/main" id="{7CFACC24-0144-45AB-AF66-09A961E4AB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54291" y="2883789"/>
            <a:ext cx="7764526" cy="3472561"/>
          </a:xfrm>
          <a:prstGeom prst="rect">
            <a:avLst/>
          </a:prstGeom>
          <a:noFill/>
          <a:ln>
            <a:noFill/>
          </a:ln>
        </p:spPr>
      </p:pic>
    </p:spTree>
    <p:extLst>
      <p:ext uri="{BB962C8B-B14F-4D97-AF65-F5344CB8AC3E}">
        <p14:creationId xmlns:p14="http://schemas.microsoft.com/office/powerpoint/2010/main" val="417170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CFBC-1573-4D3C-9E95-7D216A5494F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sym typeface="Times New Roman"/>
              </a:rPr>
              <a:t>   REPRESENTATIONAL DIAGRAM</a:t>
            </a:r>
            <a:endParaRPr lang="en-US" dirty="0"/>
          </a:p>
        </p:txBody>
      </p:sp>
      <p:sp>
        <p:nvSpPr>
          <p:cNvPr id="4" name="Date Placeholder 3">
            <a:extLst>
              <a:ext uri="{FF2B5EF4-FFF2-40B4-BE49-F238E27FC236}">
                <a16:creationId xmlns:a16="http://schemas.microsoft.com/office/drawing/2014/main" id="{52B0C766-F67D-4B45-B8F4-AEA524D9D5ED}"/>
              </a:ext>
            </a:extLst>
          </p:cNvPr>
          <p:cNvSpPr>
            <a:spLocks noGrp="1"/>
          </p:cNvSpPr>
          <p:nvPr>
            <p:ph type="dt" sz="half" idx="10"/>
          </p:nvPr>
        </p:nvSpPr>
        <p:spPr/>
        <p:txBody>
          <a:bodyPr/>
          <a:lstStyle/>
          <a:p>
            <a:fld id="{784BDB05-E2D4-4D29-8882-DE25842599A2}" type="datetime1">
              <a:rPr lang="en-IN" smtClean="0"/>
              <a:pPr/>
              <a:t>30-09-2024</a:t>
            </a:fld>
            <a:endParaRPr lang="en-IN"/>
          </a:p>
        </p:txBody>
      </p:sp>
      <p:sp>
        <p:nvSpPr>
          <p:cNvPr id="5" name="Slide Number Placeholder 4">
            <a:extLst>
              <a:ext uri="{FF2B5EF4-FFF2-40B4-BE49-F238E27FC236}">
                <a16:creationId xmlns:a16="http://schemas.microsoft.com/office/drawing/2014/main" id="{829FFC6C-141B-42EE-9043-40E727D012B2}"/>
              </a:ext>
            </a:extLst>
          </p:cNvPr>
          <p:cNvSpPr>
            <a:spLocks noGrp="1"/>
          </p:cNvSpPr>
          <p:nvPr>
            <p:ph type="sldNum" sz="quarter" idx="12"/>
          </p:nvPr>
        </p:nvSpPr>
        <p:spPr/>
        <p:txBody>
          <a:bodyPr/>
          <a:lstStyle/>
          <a:p>
            <a:fld id="{A0183BA4-7B10-4BE3-A0B2-A48721054ED6}" type="slidenum">
              <a:rPr lang="en-IN" smtClean="0"/>
              <a:pPr/>
              <a:t>11</a:t>
            </a:fld>
            <a:endParaRPr lang="en-IN"/>
          </a:p>
        </p:txBody>
      </p:sp>
      <p:sp>
        <p:nvSpPr>
          <p:cNvPr id="8" name="TextBox 7">
            <a:extLst>
              <a:ext uri="{FF2B5EF4-FFF2-40B4-BE49-F238E27FC236}">
                <a16:creationId xmlns:a16="http://schemas.microsoft.com/office/drawing/2014/main" id="{A7B9354C-8CC0-4573-BC40-7F79F11831C7}"/>
              </a:ext>
            </a:extLst>
          </p:cNvPr>
          <p:cNvSpPr txBox="1"/>
          <p:nvPr/>
        </p:nvSpPr>
        <p:spPr>
          <a:xfrm>
            <a:off x="1147482" y="1541929"/>
            <a:ext cx="9538448" cy="830997"/>
          </a:xfrm>
          <a:prstGeom prst="rect">
            <a:avLst/>
          </a:prstGeom>
          <a:noFill/>
        </p:spPr>
        <p:txBody>
          <a:bodyPr wrap="square" rtlCol="0">
            <a:spAutoFit/>
          </a:bodyPr>
          <a:lstStyle/>
          <a:p>
            <a:r>
              <a:rPr lang="en-IN" sz="2400" b="1" u="sng"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Component diagram</a:t>
            </a:r>
            <a:r>
              <a:rPr lang="en-IN" sz="24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Component diagram describes the organization and wiring of the physical components in a system</a:t>
            </a:r>
            <a:endParaRPr lang="en-US" sz="2400" dirty="0"/>
          </a:p>
        </p:txBody>
      </p:sp>
      <p:pic>
        <p:nvPicPr>
          <p:cNvPr id="9" name="Content Placeholder 8" descr="PlantUML diagram">
            <a:extLst>
              <a:ext uri="{FF2B5EF4-FFF2-40B4-BE49-F238E27FC236}">
                <a16:creationId xmlns:a16="http://schemas.microsoft.com/office/drawing/2014/main" id="{9E83E9A4-80F3-439D-99FD-5DD9F950701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59368" y="2453068"/>
            <a:ext cx="3114675" cy="4076700"/>
          </a:xfrm>
          <a:prstGeom prst="rect">
            <a:avLst/>
          </a:prstGeom>
          <a:noFill/>
          <a:ln>
            <a:noFill/>
          </a:ln>
        </p:spPr>
      </p:pic>
    </p:spTree>
    <p:extLst>
      <p:ext uri="{BB962C8B-B14F-4D97-AF65-F5344CB8AC3E}">
        <p14:creationId xmlns:p14="http://schemas.microsoft.com/office/powerpoint/2010/main" val="2466803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2C38-61BD-486E-86C9-7760628827C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sym typeface="Times New Roman"/>
              </a:rPr>
              <a:t>    REPRESENTATIONAL DIAGRAM</a:t>
            </a:r>
            <a:br>
              <a:rPr lang="en-IN" b="1" dirty="0">
                <a:latin typeface="Times New Roman" panose="02020603050405020304" pitchFamily="18" charset="0"/>
                <a:cs typeface="Times New Roman" panose="02020603050405020304" pitchFamily="18" charset="0"/>
                <a:sym typeface="Times New Roman"/>
              </a:rPr>
            </a:br>
            <a:endParaRPr lang="en-US" dirty="0"/>
          </a:p>
        </p:txBody>
      </p:sp>
      <p:sp>
        <p:nvSpPr>
          <p:cNvPr id="4" name="Date Placeholder 3">
            <a:extLst>
              <a:ext uri="{FF2B5EF4-FFF2-40B4-BE49-F238E27FC236}">
                <a16:creationId xmlns:a16="http://schemas.microsoft.com/office/drawing/2014/main" id="{368DB946-556B-4CEB-8430-A30405F9113A}"/>
              </a:ext>
            </a:extLst>
          </p:cNvPr>
          <p:cNvSpPr>
            <a:spLocks noGrp="1"/>
          </p:cNvSpPr>
          <p:nvPr>
            <p:ph type="dt" sz="half" idx="10"/>
          </p:nvPr>
        </p:nvSpPr>
        <p:spPr/>
        <p:txBody>
          <a:bodyPr/>
          <a:lstStyle/>
          <a:p>
            <a:fld id="{784BDB05-E2D4-4D29-8882-DE25842599A2}" type="datetime1">
              <a:rPr lang="en-IN" smtClean="0"/>
              <a:pPr/>
              <a:t>30-09-2024</a:t>
            </a:fld>
            <a:endParaRPr lang="en-IN"/>
          </a:p>
        </p:txBody>
      </p:sp>
      <p:sp>
        <p:nvSpPr>
          <p:cNvPr id="5" name="Slide Number Placeholder 4">
            <a:extLst>
              <a:ext uri="{FF2B5EF4-FFF2-40B4-BE49-F238E27FC236}">
                <a16:creationId xmlns:a16="http://schemas.microsoft.com/office/drawing/2014/main" id="{050B6A59-AFDB-4C00-ABDF-A23A91C0A37A}"/>
              </a:ext>
            </a:extLst>
          </p:cNvPr>
          <p:cNvSpPr>
            <a:spLocks noGrp="1"/>
          </p:cNvSpPr>
          <p:nvPr>
            <p:ph type="sldNum" sz="quarter" idx="12"/>
          </p:nvPr>
        </p:nvSpPr>
        <p:spPr/>
        <p:txBody>
          <a:bodyPr/>
          <a:lstStyle/>
          <a:p>
            <a:fld id="{A0183BA4-7B10-4BE3-A0B2-A48721054ED6}" type="slidenum">
              <a:rPr lang="en-IN" smtClean="0"/>
              <a:pPr/>
              <a:t>12</a:t>
            </a:fld>
            <a:endParaRPr lang="en-IN"/>
          </a:p>
        </p:txBody>
      </p:sp>
      <p:sp>
        <p:nvSpPr>
          <p:cNvPr id="8" name="TextBox 7">
            <a:extLst>
              <a:ext uri="{FF2B5EF4-FFF2-40B4-BE49-F238E27FC236}">
                <a16:creationId xmlns:a16="http://schemas.microsoft.com/office/drawing/2014/main" id="{3F44451B-4BF7-473D-93CA-63654AF41217}"/>
              </a:ext>
            </a:extLst>
          </p:cNvPr>
          <p:cNvSpPr txBox="1"/>
          <p:nvPr/>
        </p:nvSpPr>
        <p:spPr>
          <a:xfrm>
            <a:off x="1055594" y="1264023"/>
            <a:ext cx="10080812" cy="830997"/>
          </a:xfrm>
          <a:prstGeom prst="rect">
            <a:avLst/>
          </a:prstGeom>
          <a:noFill/>
        </p:spPr>
        <p:txBody>
          <a:bodyPr wrap="square" rtlCol="0">
            <a:spAutoFit/>
          </a:bodyPr>
          <a:lstStyle/>
          <a:p>
            <a:r>
              <a:rPr lang="en-IN" sz="2400" b="1" u="sng">
                <a:solidFill>
                  <a:srgbClr val="000000"/>
                </a:solidFill>
                <a:latin typeface="Times New Roman" panose="02020603050405020304" pitchFamily="18" charset="0"/>
                <a:ea typeface="Calibri" panose="020F0502020204030204" pitchFamily="34" charset="0"/>
              </a:rPr>
              <a:t>Deployment diagram </a:t>
            </a:r>
            <a:r>
              <a:rPr lang="en-IN" sz="2400">
                <a:solidFill>
                  <a:srgbClr val="000000"/>
                </a:solidFill>
                <a:latin typeface="Times New Roman" panose="02020603050405020304" pitchFamily="18" charset="0"/>
                <a:ea typeface="Calibri" panose="020F0502020204030204" pitchFamily="34" charset="0"/>
              </a:rPr>
              <a:t>: The deployment diagram visualizes the physical hardware on which the software will be deployed.</a:t>
            </a:r>
            <a:endParaRPr lang="en-IN" sz="2400" dirty="0"/>
          </a:p>
        </p:txBody>
      </p:sp>
      <p:pic>
        <p:nvPicPr>
          <p:cNvPr id="9" name="Content Placeholder 8" descr="PlantUML diagram">
            <a:extLst>
              <a:ext uri="{FF2B5EF4-FFF2-40B4-BE49-F238E27FC236}">
                <a16:creationId xmlns:a16="http://schemas.microsoft.com/office/drawing/2014/main" id="{27E9C9C7-315C-45A1-9680-439BECD8579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5145" y="2993918"/>
            <a:ext cx="4781550" cy="3124200"/>
          </a:xfrm>
          <a:prstGeom prst="rect">
            <a:avLst/>
          </a:prstGeom>
          <a:noFill/>
          <a:ln>
            <a:noFill/>
          </a:ln>
        </p:spPr>
      </p:pic>
    </p:spTree>
    <p:extLst>
      <p:ext uri="{BB962C8B-B14F-4D97-AF65-F5344CB8AC3E}">
        <p14:creationId xmlns:p14="http://schemas.microsoft.com/office/powerpoint/2010/main" val="907346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8FF2-E1E1-42C8-9CF0-0FDBF253CAE2}"/>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     CONTRIBUTION OF THE CANDIDATE </a:t>
            </a:r>
            <a:endParaRPr lang="en-US" sz="3600" dirty="0"/>
          </a:p>
        </p:txBody>
      </p:sp>
      <p:graphicFrame>
        <p:nvGraphicFramePr>
          <p:cNvPr id="6" name="Content Placeholder 5">
            <a:extLst>
              <a:ext uri="{FF2B5EF4-FFF2-40B4-BE49-F238E27FC236}">
                <a16:creationId xmlns:a16="http://schemas.microsoft.com/office/drawing/2014/main" id="{8EBF6A2C-4208-425C-BFDF-0262645987B8}"/>
              </a:ext>
            </a:extLst>
          </p:cNvPr>
          <p:cNvGraphicFramePr>
            <a:graphicFrameLocks noGrp="1"/>
          </p:cNvGraphicFramePr>
          <p:nvPr>
            <p:ph idx="1"/>
            <p:extLst>
              <p:ext uri="{D42A27DB-BD31-4B8C-83A1-F6EECF244321}">
                <p14:modId xmlns:p14="http://schemas.microsoft.com/office/powerpoint/2010/main" val="2402614244"/>
              </p:ext>
            </p:extLst>
          </p:nvPr>
        </p:nvGraphicFramePr>
        <p:xfrm>
          <a:off x="838200" y="1524001"/>
          <a:ext cx="10197354" cy="4527173"/>
        </p:xfrm>
        <a:graphic>
          <a:graphicData uri="http://schemas.openxmlformats.org/drawingml/2006/table">
            <a:tbl>
              <a:tblPr firstRow="1" bandRow="1">
                <a:tableStyleId>{F5AB1C69-6EDB-4FF4-983F-18BD219EF322}</a:tableStyleId>
              </a:tblPr>
              <a:tblGrid>
                <a:gridCol w="3399118">
                  <a:extLst>
                    <a:ext uri="{9D8B030D-6E8A-4147-A177-3AD203B41FA5}">
                      <a16:colId xmlns:a16="http://schemas.microsoft.com/office/drawing/2014/main" val="4257176173"/>
                    </a:ext>
                  </a:extLst>
                </a:gridCol>
                <a:gridCol w="3399118">
                  <a:extLst>
                    <a:ext uri="{9D8B030D-6E8A-4147-A177-3AD203B41FA5}">
                      <a16:colId xmlns:a16="http://schemas.microsoft.com/office/drawing/2014/main" val="3291076371"/>
                    </a:ext>
                  </a:extLst>
                </a:gridCol>
                <a:gridCol w="3399118">
                  <a:extLst>
                    <a:ext uri="{9D8B030D-6E8A-4147-A177-3AD203B41FA5}">
                      <a16:colId xmlns:a16="http://schemas.microsoft.com/office/drawing/2014/main" val="593222239"/>
                    </a:ext>
                  </a:extLst>
                </a:gridCol>
              </a:tblGrid>
              <a:tr h="650552">
                <a:tc>
                  <a:txBody>
                    <a:bodyPr/>
                    <a:lstStyle/>
                    <a:p>
                      <a:pPr algn="ctr"/>
                      <a:r>
                        <a:rPr lang="en-US" dirty="0"/>
                        <a:t>           T .AKSHITHA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               K.GAYATHRI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                  O.PRASHANTH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9747547"/>
                  </a:ext>
                </a:extLst>
              </a:tr>
              <a:tr h="6748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Planning and Coordination</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Data Preprocessing</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Model Building &amp; Evaluation</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4500976"/>
                  </a:ext>
                </a:extLst>
              </a:tr>
              <a:tr h="6748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Data Acquisition</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Data Visualization</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Data Balancing</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5496563"/>
                  </a:ext>
                </a:extLst>
              </a:tr>
              <a:tr h="6748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Model Selection and Training</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Ethical Considerations</a:t>
                      </a:r>
                      <a:endParaRPr lang="en-IN" sz="1800" dirty="0">
                        <a:latin typeface="Times New Roman" panose="02020603050405020304" pitchFamily="18" charset="0"/>
                        <a:cs typeface="Times New Roman" panose="02020603050405020304" pitchFamily="18" charset="0"/>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Model Deployment </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7637881"/>
                  </a:ext>
                </a:extLst>
              </a:tr>
              <a:tr h="6748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Documentation and Reporting</a:t>
                      </a:r>
                      <a:endParaRPr lang="en-IN" sz="1800" dirty="0">
                        <a:latin typeface="Times New Roman" panose="02020603050405020304" pitchFamily="18" charset="0"/>
                        <a:cs typeface="Times New Roman" panose="02020603050405020304" pitchFamily="18" charset="0"/>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Feature Engineering</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Cross-Validation</a:t>
                      </a:r>
                      <a:endParaRPr lang="en-IN" sz="1800" dirty="0">
                        <a:latin typeface="Times New Roman" panose="02020603050405020304" pitchFamily="18" charset="0"/>
                        <a:cs typeface="Times New Roman" panose="02020603050405020304" pitchFamily="18" charset="0"/>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9064446"/>
                  </a:ext>
                </a:extLst>
              </a:tr>
              <a:tr h="52983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43482"/>
                  </a:ext>
                </a:extLst>
              </a:tr>
              <a:tr h="64749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3689823"/>
                  </a:ext>
                </a:extLst>
              </a:tr>
            </a:tbl>
          </a:graphicData>
        </a:graphic>
      </p:graphicFrame>
      <p:sp>
        <p:nvSpPr>
          <p:cNvPr id="4" name="Date Placeholder 3">
            <a:extLst>
              <a:ext uri="{FF2B5EF4-FFF2-40B4-BE49-F238E27FC236}">
                <a16:creationId xmlns:a16="http://schemas.microsoft.com/office/drawing/2014/main" id="{3F6092E0-3423-492F-B6B3-C2C92D2CB683}"/>
              </a:ext>
            </a:extLst>
          </p:cNvPr>
          <p:cNvSpPr>
            <a:spLocks noGrp="1"/>
          </p:cNvSpPr>
          <p:nvPr>
            <p:ph type="dt" sz="half" idx="10"/>
          </p:nvPr>
        </p:nvSpPr>
        <p:spPr/>
        <p:txBody>
          <a:bodyPr/>
          <a:lstStyle/>
          <a:p>
            <a:fld id="{784BDB05-E2D4-4D29-8882-DE25842599A2}" type="datetime1">
              <a:rPr lang="en-IN" smtClean="0"/>
              <a:pPr/>
              <a:t>30-09-2024</a:t>
            </a:fld>
            <a:endParaRPr lang="en-IN"/>
          </a:p>
        </p:txBody>
      </p:sp>
      <p:sp>
        <p:nvSpPr>
          <p:cNvPr id="5" name="Slide Number Placeholder 4">
            <a:extLst>
              <a:ext uri="{FF2B5EF4-FFF2-40B4-BE49-F238E27FC236}">
                <a16:creationId xmlns:a16="http://schemas.microsoft.com/office/drawing/2014/main" id="{E5306A47-F5AD-47DE-9C64-D3F6F7082195}"/>
              </a:ext>
            </a:extLst>
          </p:cNvPr>
          <p:cNvSpPr>
            <a:spLocks noGrp="1"/>
          </p:cNvSpPr>
          <p:nvPr>
            <p:ph type="sldNum" sz="quarter" idx="12"/>
          </p:nvPr>
        </p:nvSpPr>
        <p:spPr/>
        <p:txBody>
          <a:bodyPr/>
          <a:lstStyle/>
          <a:p>
            <a:fld id="{A0183BA4-7B10-4BE3-A0B2-A48721054ED6}" type="slidenum">
              <a:rPr lang="en-IN" smtClean="0"/>
              <a:pPr/>
              <a:t>13</a:t>
            </a:fld>
            <a:endParaRPr lang="en-IN"/>
          </a:p>
        </p:txBody>
      </p:sp>
    </p:spTree>
    <p:extLst>
      <p:ext uri="{BB962C8B-B14F-4D97-AF65-F5344CB8AC3E}">
        <p14:creationId xmlns:p14="http://schemas.microsoft.com/office/powerpoint/2010/main" val="715136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C9D9-6C94-4A69-8DA0-75FB1618145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RESULTS OBTAINED</a:t>
            </a:r>
            <a:endParaRPr lang="en-US" dirty="0"/>
          </a:p>
        </p:txBody>
      </p:sp>
      <p:pic>
        <p:nvPicPr>
          <p:cNvPr id="8" name="Content Placeholder 7">
            <a:extLst>
              <a:ext uri="{FF2B5EF4-FFF2-40B4-BE49-F238E27FC236}">
                <a16:creationId xmlns:a16="http://schemas.microsoft.com/office/drawing/2014/main" id="{D7A7F4B9-4CA7-41FB-BF73-36E6F5A468DF}"/>
              </a:ext>
            </a:extLst>
          </p:cNvPr>
          <p:cNvPicPr>
            <a:picLocks noGrp="1" noChangeAspect="1"/>
          </p:cNvPicPr>
          <p:nvPr>
            <p:ph sz="half" idx="1"/>
          </p:nvPr>
        </p:nvPicPr>
        <p:blipFill>
          <a:blip r:embed="rId2"/>
          <a:stretch>
            <a:fillRect/>
          </a:stretch>
        </p:blipFill>
        <p:spPr>
          <a:xfrm>
            <a:off x="443753" y="2247320"/>
            <a:ext cx="5181600" cy="3552397"/>
          </a:xfrm>
          <a:prstGeom prst="rect">
            <a:avLst/>
          </a:prstGeom>
        </p:spPr>
      </p:pic>
      <p:sp>
        <p:nvSpPr>
          <p:cNvPr id="5" name="Date Placeholder 4">
            <a:extLst>
              <a:ext uri="{FF2B5EF4-FFF2-40B4-BE49-F238E27FC236}">
                <a16:creationId xmlns:a16="http://schemas.microsoft.com/office/drawing/2014/main" id="{6419BA76-227D-4793-AB1F-A95357AAD77B}"/>
              </a:ext>
            </a:extLst>
          </p:cNvPr>
          <p:cNvSpPr>
            <a:spLocks noGrp="1"/>
          </p:cNvSpPr>
          <p:nvPr>
            <p:ph type="dt" sz="half" idx="10"/>
          </p:nvPr>
        </p:nvSpPr>
        <p:spPr/>
        <p:txBody>
          <a:bodyPr/>
          <a:lstStyle/>
          <a:p>
            <a:fld id="{E455046D-FD36-421D-B0B6-CF2E6F2F7E01}" type="datetime1">
              <a:rPr lang="en-IN" smtClean="0"/>
              <a:pPr/>
              <a:t>30-09-2024</a:t>
            </a:fld>
            <a:endParaRPr lang="en-IN"/>
          </a:p>
        </p:txBody>
      </p:sp>
      <p:sp>
        <p:nvSpPr>
          <p:cNvPr id="6" name="Slide Number Placeholder 5">
            <a:extLst>
              <a:ext uri="{FF2B5EF4-FFF2-40B4-BE49-F238E27FC236}">
                <a16:creationId xmlns:a16="http://schemas.microsoft.com/office/drawing/2014/main" id="{16EDDD32-136E-40E7-8C05-D8D18151631F}"/>
              </a:ext>
            </a:extLst>
          </p:cNvPr>
          <p:cNvSpPr>
            <a:spLocks noGrp="1"/>
          </p:cNvSpPr>
          <p:nvPr>
            <p:ph type="sldNum" sz="quarter" idx="12"/>
          </p:nvPr>
        </p:nvSpPr>
        <p:spPr/>
        <p:txBody>
          <a:bodyPr/>
          <a:lstStyle/>
          <a:p>
            <a:fld id="{A0183BA4-7B10-4BE3-A0B2-A48721054ED6}" type="slidenum">
              <a:rPr lang="en-IN" smtClean="0"/>
              <a:pPr/>
              <a:t>14</a:t>
            </a:fld>
            <a:endParaRPr lang="en-IN"/>
          </a:p>
        </p:txBody>
      </p:sp>
      <p:pic>
        <p:nvPicPr>
          <p:cNvPr id="7" name="Content Placeholder 9">
            <a:extLst>
              <a:ext uri="{FF2B5EF4-FFF2-40B4-BE49-F238E27FC236}">
                <a16:creationId xmlns:a16="http://schemas.microsoft.com/office/drawing/2014/main" id="{5B63858B-28CC-4367-81ED-6362C42FBF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52883" y="1896838"/>
            <a:ext cx="5181600" cy="3993760"/>
          </a:xfrm>
          <a:prstGeom prst="rect">
            <a:avLst/>
          </a:prstGeom>
        </p:spPr>
      </p:pic>
    </p:spTree>
    <p:extLst>
      <p:ext uri="{BB962C8B-B14F-4D97-AF65-F5344CB8AC3E}">
        <p14:creationId xmlns:p14="http://schemas.microsoft.com/office/powerpoint/2010/main" val="248518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C9D9-6C94-4A69-8DA0-75FB1618145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RESULTS OBTAINED</a:t>
            </a:r>
            <a:endParaRPr lang="en-US" dirty="0"/>
          </a:p>
        </p:txBody>
      </p:sp>
      <p:sp>
        <p:nvSpPr>
          <p:cNvPr id="5" name="Date Placeholder 4">
            <a:extLst>
              <a:ext uri="{FF2B5EF4-FFF2-40B4-BE49-F238E27FC236}">
                <a16:creationId xmlns:a16="http://schemas.microsoft.com/office/drawing/2014/main" id="{6419BA76-227D-4793-AB1F-A95357AAD77B}"/>
              </a:ext>
            </a:extLst>
          </p:cNvPr>
          <p:cNvSpPr>
            <a:spLocks noGrp="1"/>
          </p:cNvSpPr>
          <p:nvPr>
            <p:ph type="dt" sz="half" idx="10"/>
          </p:nvPr>
        </p:nvSpPr>
        <p:spPr/>
        <p:txBody>
          <a:bodyPr/>
          <a:lstStyle/>
          <a:p>
            <a:fld id="{E455046D-FD36-421D-B0B6-CF2E6F2F7E01}" type="datetime1">
              <a:rPr lang="en-IN" smtClean="0"/>
              <a:pPr/>
              <a:t>30-09-2024</a:t>
            </a:fld>
            <a:endParaRPr lang="en-IN"/>
          </a:p>
        </p:txBody>
      </p:sp>
      <p:sp>
        <p:nvSpPr>
          <p:cNvPr id="6" name="Slide Number Placeholder 5">
            <a:extLst>
              <a:ext uri="{FF2B5EF4-FFF2-40B4-BE49-F238E27FC236}">
                <a16:creationId xmlns:a16="http://schemas.microsoft.com/office/drawing/2014/main" id="{16EDDD32-136E-40E7-8C05-D8D18151631F}"/>
              </a:ext>
            </a:extLst>
          </p:cNvPr>
          <p:cNvSpPr>
            <a:spLocks noGrp="1"/>
          </p:cNvSpPr>
          <p:nvPr>
            <p:ph type="sldNum" sz="quarter" idx="12"/>
          </p:nvPr>
        </p:nvSpPr>
        <p:spPr/>
        <p:txBody>
          <a:bodyPr/>
          <a:lstStyle/>
          <a:p>
            <a:fld id="{A0183BA4-7B10-4BE3-A0B2-A48721054ED6}" type="slidenum">
              <a:rPr lang="en-IN" smtClean="0"/>
              <a:pPr/>
              <a:t>15</a:t>
            </a:fld>
            <a:endParaRPr lang="en-IN"/>
          </a:p>
        </p:txBody>
      </p:sp>
      <p:pic>
        <p:nvPicPr>
          <p:cNvPr id="9" name="Content Placeholder 8">
            <a:extLst>
              <a:ext uri="{FF2B5EF4-FFF2-40B4-BE49-F238E27FC236}">
                <a16:creationId xmlns:a16="http://schemas.microsoft.com/office/drawing/2014/main" id="{5FD330D5-ECEF-4EE4-A1E0-19827B372129}"/>
              </a:ext>
            </a:extLst>
          </p:cNvPr>
          <p:cNvPicPr>
            <a:picLocks noGrp="1" noChangeAspect="1"/>
          </p:cNvPicPr>
          <p:nvPr>
            <p:ph sz="half" idx="1"/>
          </p:nvPr>
        </p:nvPicPr>
        <p:blipFill>
          <a:blip r:embed="rId2"/>
          <a:stretch>
            <a:fillRect/>
          </a:stretch>
        </p:blipFill>
        <p:spPr>
          <a:xfrm>
            <a:off x="1483696" y="1825625"/>
            <a:ext cx="3890608" cy="4351338"/>
          </a:xfrm>
          <a:prstGeom prst="rect">
            <a:avLst/>
          </a:prstGeom>
        </p:spPr>
      </p:pic>
      <p:pic>
        <p:nvPicPr>
          <p:cNvPr id="10" name="Content Placeholder 9">
            <a:extLst>
              <a:ext uri="{FF2B5EF4-FFF2-40B4-BE49-F238E27FC236}">
                <a16:creationId xmlns:a16="http://schemas.microsoft.com/office/drawing/2014/main" id="{EB3072CF-C92B-4397-B143-C8DCDAE81DCA}"/>
              </a:ext>
            </a:extLst>
          </p:cNvPr>
          <p:cNvPicPr>
            <a:picLocks noGrp="1" noChangeAspect="1"/>
          </p:cNvPicPr>
          <p:nvPr>
            <p:ph sz="half" idx="2"/>
          </p:nvPr>
        </p:nvPicPr>
        <p:blipFill>
          <a:blip r:embed="rId3"/>
          <a:stretch>
            <a:fillRect/>
          </a:stretch>
        </p:blipFill>
        <p:spPr>
          <a:xfrm>
            <a:off x="6910387" y="2148681"/>
            <a:ext cx="3705225" cy="3705225"/>
          </a:xfrm>
          <a:prstGeom prst="rect">
            <a:avLst/>
          </a:prstGeom>
        </p:spPr>
      </p:pic>
    </p:spTree>
    <p:extLst>
      <p:ext uri="{BB962C8B-B14F-4D97-AF65-F5344CB8AC3E}">
        <p14:creationId xmlns:p14="http://schemas.microsoft.com/office/powerpoint/2010/main" val="1052713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838200" y="-600635"/>
            <a:ext cx="10515600" cy="1990163"/>
          </a:xfrm>
        </p:spPr>
        <p:txBody>
          <a:bodyPr/>
          <a:lstStyle/>
          <a:p>
            <a:pPr algn="ctr"/>
            <a:r>
              <a:rPr lang="en-IN" sz="3600" b="1" dirty="0">
                <a:latin typeface="Times New Roman" panose="02020603050405020304" pitchFamily="18" charset="0"/>
                <a:cs typeface="Times New Roman" panose="02020603050405020304" pitchFamily="18" charset="0"/>
              </a:rPr>
              <a:t>REFERENCES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0" y="842682"/>
            <a:ext cx="11353800" cy="5334281"/>
          </a:xfrm>
        </p:spPr>
        <p:txBody>
          <a:bodyPr>
            <a:noAutofit/>
          </a:bodyPr>
          <a:lstStyle/>
          <a:p>
            <a:r>
              <a:rPr lang="en-US" sz="2400" b="1" dirty="0">
                <a:latin typeface="Times New Roman" panose="02020603050405020304" pitchFamily="18" charset="0"/>
                <a:cs typeface="Times New Roman" panose="02020603050405020304" pitchFamily="18" charset="0"/>
              </a:rPr>
              <a:t>FER-2013: A Large-Scale Dataset for Facial Emotion Recognition"</a:t>
            </a:r>
            <a:r>
              <a:rPr lang="en-US" sz="2400" dirty="0">
                <a:latin typeface="Times New Roman" panose="02020603050405020304" pitchFamily="18" charset="0"/>
                <a:cs typeface="Times New Roman" panose="02020603050405020304" pitchFamily="18" charset="0"/>
              </a:rPr>
              <a:t> by J. M. A. De la Torre, T. Zhang, and others (2013)</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"Emotion Recognition from Facial Expressions using Deep Learning Techniques"</a:t>
            </a:r>
            <a:r>
              <a:rPr lang="en-US" sz="2400" dirty="0">
                <a:latin typeface="Times New Roman" panose="02020603050405020304" pitchFamily="18" charset="0"/>
                <a:cs typeface="Times New Roman" panose="02020603050405020304" pitchFamily="18" charset="0"/>
              </a:rPr>
              <a:t> by J. A. Gonzalez, M. S. Gupta, and others (2021)</a:t>
            </a:r>
          </a:p>
          <a:p>
            <a:endParaRPr lang="en-US" sz="2400"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DeepFace</a:t>
            </a:r>
            <a:r>
              <a:rPr lang="en-US" sz="2400" b="1" dirty="0">
                <a:latin typeface="Times New Roman" panose="02020603050405020304" pitchFamily="18" charset="0"/>
                <a:cs typeface="Times New Roman" panose="02020603050405020304" pitchFamily="18" charset="0"/>
              </a:rPr>
              <a:t>: Closing the Gap to Human-Level Performance in Face Verification"</a:t>
            </a:r>
            <a:r>
              <a:rPr lang="en-US" sz="2400" dirty="0">
                <a:latin typeface="Times New Roman" panose="02020603050405020304" pitchFamily="18" charset="0"/>
                <a:cs typeface="Times New Roman" panose="02020603050405020304" pitchFamily="18" charset="0"/>
              </a:rPr>
              <a:t> by Yaniv </a:t>
            </a:r>
            <a:r>
              <a:rPr lang="en-US" sz="2400" dirty="0" err="1">
                <a:latin typeface="Times New Roman" panose="02020603050405020304" pitchFamily="18" charset="0"/>
                <a:cs typeface="Times New Roman" panose="02020603050405020304" pitchFamily="18" charset="0"/>
              </a:rPr>
              <a:t>Taigman</a:t>
            </a:r>
            <a:r>
              <a:rPr lang="en-US" sz="2400" dirty="0">
                <a:latin typeface="Times New Roman" panose="02020603050405020304" pitchFamily="18" charset="0"/>
                <a:cs typeface="Times New Roman" panose="02020603050405020304" pitchFamily="18" charset="0"/>
              </a:rPr>
              <a:t>, Ming Yang, and others (2014)</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"Facial Expression Recognition Using Deep Learning"</a:t>
            </a:r>
            <a:r>
              <a:rPr lang="en-US" sz="2400" dirty="0">
                <a:latin typeface="Times New Roman" panose="02020603050405020304" pitchFamily="18" charset="0"/>
                <a:cs typeface="Times New Roman" panose="02020603050405020304" pitchFamily="18" charset="0"/>
              </a:rPr>
              <a:t> by Y. Liu, M. M. K. Naidu, and others (2019)</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 Survey on Facial Emotion Recognition with Deep Learning"</a:t>
            </a:r>
            <a:r>
              <a:rPr lang="en-US" sz="2400" dirty="0">
                <a:latin typeface="Times New Roman" panose="02020603050405020304" pitchFamily="18" charset="0"/>
                <a:cs typeface="Times New Roman" panose="02020603050405020304" pitchFamily="18" charset="0"/>
              </a:rPr>
              <a:t> by </a:t>
            </a:r>
            <a:r>
              <a:rPr lang="en-US" sz="2400" dirty="0" err="1">
                <a:latin typeface="Times New Roman" panose="02020603050405020304" pitchFamily="18" charset="0"/>
                <a:cs typeface="Times New Roman" panose="02020603050405020304" pitchFamily="18" charset="0"/>
              </a:rPr>
              <a:t>Zhiwei</a:t>
            </a:r>
            <a:r>
              <a:rPr lang="en-US" sz="2400" dirty="0">
                <a:latin typeface="Times New Roman" panose="02020603050405020304" pitchFamily="18" charset="0"/>
                <a:cs typeface="Times New Roman" panose="02020603050405020304" pitchFamily="18" charset="0"/>
              </a:rPr>
              <a:t> Zhang, </a:t>
            </a:r>
            <a:r>
              <a:rPr lang="en-US" sz="2400" dirty="0" err="1">
                <a:latin typeface="Times New Roman" panose="02020603050405020304" pitchFamily="18" charset="0"/>
                <a:cs typeface="Times New Roman" panose="02020603050405020304" pitchFamily="18" charset="0"/>
              </a:rPr>
              <a:t>Yunchao</a:t>
            </a:r>
            <a:r>
              <a:rPr lang="en-US" sz="2400" dirty="0">
                <a:latin typeface="Times New Roman" panose="02020603050405020304" pitchFamily="18" charset="0"/>
                <a:cs typeface="Times New Roman" panose="02020603050405020304" pitchFamily="18" charset="0"/>
              </a:rPr>
              <a:t> Wei, and others (2020).</a:t>
            </a:r>
          </a:p>
          <a:p>
            <a:endParaRPr lang="en-IN" sz="2400" dirty="0">
              <a:latin typeface="Times New Roman" panose="02020603050405020304" pitchFamily="18" charset="0"/>
              <a:cs typeface="Times New Roman" panose="02020603050405020304" pitchFamily="18" charset="0"/>
            </a:endParaRPr>
          </a:p>
          <a:p>
            <a:endParaRPr lang="en-IN" sz="2400" dirty="0"/>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30-09-2024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16</a:t>
            </a:fld>
            <a:endParaRPr lang="en-IN"/>
          </a:p>
        </p:txBody>
      </p:sp>
    </p:spTree>
    <p:extLst>
      <p:ext uri="{BB962C8B-B14F-4D97-AF65-F5344CB8AC3E}">
        <p14:creationId xmlns:p14="http://schemas.microsoft.com/office/powerpoint/2010/main" val="2182734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REFERENCES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1" y="1203649"/>
            <a:ext cx="12191999" cy="4973314"/>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Mateusz </a:t>
            </a:r>
            <a:r>
              <a:rPr lang="en-IN" sz="2400" dirty="0" err="1">
                <a:latin typeface="Times New Roman" panose="02020603050405020304" pitchFamily="18" charset="0"/>
                <a:cs typeface="Times New Roman" panose="02020603050405020304" pitchFamily="18" charset="0"/>
              </a:rPr>
              <a:t>Zarkowski</a:t>
            </a:r>
            <a:r>
              <a:rPr lang="en-IN" sz="2400" dirty="0">
                <a:latin typeface="Times New Roman" panose="02020603050405020304" pitchFamily="18" charset="0"/>
                <a:cs typeface="Times New Roman" panose="02020603050405020304" pitchFamily="18" charset="0"/>
              </a:rPr>
              <a:t> Identification-</a:t>
            </a:r>
            <a:r>
              <a:rPr lang="en-IN" sz="2400" dirty="0" err="1">
                <a:latin typeface="Times New Roman" panose="02020603050405020304" pitchFamily="18" charset="0"/>
                <a:cs typeface="Times New Roman" panose="02020603050405020304" pitchFamily="18" charset="0"/>
              </a:rPr>
              <a:t>deiven</a:t>
            </a:r>
            <a:r>
              <a:rPr lang="en-IN" sz="2400" dirty="0">
                <a:latin typeface="Times New Roman" panose="02020603050405020304" pitchFamily="18" charset="0"/>
                <a:cs typeface="Times New Roman" panose="02020603050405020304" pitchFamily="18" charset="0"/>
              </a:rPr>
              <a:t> Emotion Recognition System for a Social Robot IEEE Posted: 2013Crossref 72. </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 </a:t>
            </a:r>
            <a:r>
              <a:rPr lang="en-IN" sz="2400" dirty="0" err="1">
                <a:latin typeface="Times New Roman" panose="02020603050405020304" pitchFamily="18" charset="0"/>
                <a:cs typeface="Times New Roman" panose="02020603050405020304" pitchFamily="18" charset="0"/>
              </a:rPr>
              <a:t>Pantic</a:t>
            </a:r>
            <a:r>
              <a:rPr lang="en-IN" sz="2400" dirty="0">
                <a:latin typeface="Times New Roman" panose="02020603050405020304" pitchFamily="18" charset="0"/>
                <a:cs typeface="Times New Roman" panose="02020603050405020304" pitchFamily="18" charset="0"/>
              </a:rPr>
              <a:t>, A Pentland, A </a:t>
            </a:r>
            <a:r>
              <a:rPr lang="en-IN" sz="2400" dirty="0" err="1">
                <a:latin typeface="Times New Roman" panose="02020603050405020304" pitchFamily="18" charset="0"/>
                <a:cs typeface="Times New Roman" panose="02020603050405020304" pitchFamily="18" charset="0"/>
              </a:rPr>
              <a:t>Nijholt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TSHuang</a:t>
            </a:r>
            <a:r>
              <a:rPr lang="en-IN" sz="2400" dirty="0">
                <a:latin typeface="Times New Roman" panose="02020603050405020304" pitchFamily="18" charset="0"/>
                <a:cs typeface="Times New Roman" panose="02020603050405020304" pitchFamily="18" charset="0"/>
              </a:rPr>
              <a:t> Human computing and machine understanding of human behaviour: a survey, in Artificial Intelligence for Human Computing Lecture, volume 4451</a:t>
            </a:r>
          </a:p>
          <a:p>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 K Meena, K </a:t>
            </a:r>
            <a:r>
              <a:rPr lang="en-IN" sz="2400" dirty="0" err="1">
                <a:latin typeface="Times New Roman" panose="02020603050405020304" pitchFamily="18" charset="0"/>
                <a:cs typeface="Times New Roman" panose="02020603050405020304" pitchFamily="18" charset="0"/>
              </a:rPr>
              <a:t>K</a:t>
            </a:r>
            <a:r>
              <a:rPr lang="en-IN" sz="2400" dirty="0">
                <a:latin typeface="Times New Roman" panose="02020603050405020304" pitchFamily="18" charset="0"/>
                <a:cs typeface="Times New Roman" panose="02020603050405020304" pitchFamily="18" charset="0"/>
              </a:rPr>
              <a:t> Sharma, S D Joshi Improved facial expression recognition using graph signal processing Electronics </a:t>
            </a:r>
          </a:p>
          <a:p>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err="1">
                <a:latin typeface="Times New Roman" panose="02020603050405020304" pitchFamily="18" charset="0"/>
                <a:cs typeface="Times New Roman" panose="02020603050405020304" pitchFamily="18" charset="0"/>
              </a:rPr>
              <a:t>TAhsan</a:t>
            </a:r>
            <a:r>
              <a:rPr lang="en-IN" sz="2400" dirty="0">
                <a:latin typeface="Times New Roman" panose="02020603050405020304" pitchFamily="18" charset="0"/>
                <a:cs typeface="Times New Roman" panose="02020603050405020304" pitchFamily="18" charset="0"/>
              </a:rPr>
              <a:t>, T </a:t>
            </a:r>
            <a:r>
              <a:rPr lang="en-IN" sz="2400" dirty="0" err="1">
                <a:latin typeface="Times New Roman" panose="02020603050405020304" pitchFamily="18" charset="0"/>
                <a:cs typeface="Times New Roman" panose="02020603050405020304" pitchFamily="18" charset="0"/>
              </a:rPr>
              <a:t>Jabia</a:t>
            </a:r>
            <a:r>
              <a:rPr lang="en-IN" sz="2400" dirty="0">
                <a:latin typeface="Times New Roman" panose="02020603050405020304" pitchFamily="18" charset="0"/>
                <a:cs typeface="Times New Roman" panose="02020603050405020304" pitchFamily="18" charset="0"/>
              </a:rPr>
              <a:t>, U.-P Chong Facial expression recognition using local transitional pattern on Gabor Filtered facial image</a:t>
            </a: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r>
              <a:rPr lang="en-IN" dirty="0"/>
              <a:t>26/07/2024</a:t>
            </a: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17</a:t>
            </a:fld>
            <a:endParaRPr lang="en-IN"/>
          </a:p>
        </p:txBody>
      </p:sp>
    </p:spTree>
    <p:extLst>
      <p:ext uri="{BB962C8B-B14F-4D97-AF65-F5344CB8AC3E}">
        <p14:creationId xmlns:p14="http://schemas.microsoft.com/office/powerpoint/2010/main" val="2374401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571A-6A62-40AC-AF4A-DAF97A840BE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IMPLEMENTATION</a:t>
            </a:r>
            <a:endParaRPr lang="en-US" dirty="0"/>
          </a:p>
        </p:txBody>
      </p:sp>
      <p:sp>
        <p:nvSpPr>
          <p:cNvPr id="4" name="Date Placeholder 3">
            <a:extLst>
              <a:ext uri="{FF2B5EF4-FFF2-40B4-BE49-F238E27FC236}">
                <a16:creationId xmlns:a16="http://schemas.microsoft.com/office/drawing/2014/main" id="{6CDB5BFC-63DF-416B-90B5-A2FA28FAD847}"/>
              </a:ext>
            </a:extLst>
          </p:cNvPr>
          <p:cNvSpPr>
            <a:spLocks noGrp="1"/>
          </p:cNvSpPr>
          <p:nvPr>
            <p:ph type="dt" sz="half" idx="10"/>
          </p:nvPr>
        </p:nvSpPr>
        <p:spPr/>
        <p:txBody>
          <a:bodyPr/>
          <a:lstStyle/>
          <a:p>
            <a:fld id="{784BDB05-E2D4-4D29-8882-DE25842599A2}" type="datetime1">
              <a:rPr lang="en-IN" smtClean="0"/>
              <a:pPr/>
              <a:t>30-09-2024</a:t>
            </a:fld>
            <a:endParaRPr lang="en-IN"/>
          </a:p>
        </p:txBody>
      </p:sp>
      <p:sp>
        <p:nvSpPr>
          <p:cNvPr id="5" name="Slide Number Placeholder 4">
            <a:extLst>
              <a:ext uri="{FF2B5EF4-FFF2-40B4-BE49-F238E27FC236}">
                <a16:creationId xmlns:a16="http://schemas.microsoft.com/office/drawing/2014/main" id="{ABDD5055-26E3-459D-8FFB-D87238A24851}"/>
              </a:ext>
            </a:extLst>
          </p:cNvPr>
          <p:cNvSpPr>
            <a:spLocks noGrp="1"/>
          </p:cNvSpPr>
          <p:nvPr>
            <p:ph type="sldNum" sz="quarter" idx="12"/>
          </p:nvPr>
        </p:nvSpPr>
        <p:spPr/>
        <p:txBody>
          <a:bodyPr/>
          <a:lstStyle/>
          <a:p>
            <a:fld id="{A0183BA4-7B10-4BE3-A0B2-A48721054ED6}" type="slidenum">
              <a:rPr lang="en-IN" smtClean="0"/>
              <a:pPr/>
              <a:t>18</a:t>
            </a:fld>
            <a:endParaRPr lang="en-IN"/>
          </a:p>
        </p:txBody>
      </p:sp>
      <p:pic>
        <p:nvPicPr>
          <p:cNvPr id="10" name="Content Placeholder 9">
            <a:extLst>
              <a:ext uri="{FF2B5EF4-FFF2-40B4-BE49-F238E27FC236}">
                <a16:creationId xmlns:a16="http://schemas.microsoft.com/office/drawing/2014/main" id="{2732217E-A659-465A-A9B6-E2102F6B23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085" y="1353669"/>
            <a:ext cx="11259830" cy="4867835"/>
          </a:xfrm>
        </p:spPr>
      </p:pic>
    </p:spTree>
    <p:extLst>
      <p:ext uri="{BB962C8B-B14F-4D97-AF65-F5344CB8AC3E}">
        <p14:creationId xmlns:p14="http://schemas.microsoft.com/office/powerpoint/2010/main" val="4132239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B05D-1572-4CB0-B5F6-DB3856F70F0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IMPLEMENTATION</a:t>
            </a:r>
            <a:endParaRPr lang="en-US" dirty="0"/>
          </a:p>
        </p:txBody>
      </p:sp>
      <p:sp>
        <p:nvSpPr>
          <p:cNvPr id="3" name="Text Placeholder 2">
            <a:extLst>
              <a:ext uri="{FF2B5EF4-FFF2-40B4-BE49-F238E27FC236}">
                <a16:creationId xmlns:a16="http://schemas.microsoft.com/office/drawing/2014/main" id="{BB4EADBD-9B71-4F08-ABEE-2FB4D9FE7B89}"/>
              </a:ext>
            </a:extLst>
          </p:cNvPr>
          <p:cNvSpPr>
            <a:spLocks noGrp="1"/>
          </p:cNvSpPr>
          <p:nvPr>
            <p:ph type="body" idx="1"/>
          </p:nvPr>
        </p:nvSpPr>
        <p:spPr/>
        <p:txBody>
          <a:bodyPr/>
          <a:lstStyle/>
          <a:p>
            <a:r>
              <a:rPr lang="en-US" dirty="0"/>
              <a:t>  </a:t>
            </a:r>
          </a:p>
        </p:txBody>
      </p:sp>
      <p:sp>
        <p:nvSpPr>
          <p:cNvPr id="5" name="Text Placeholder 4">
            <a:extLst>
              <a:ext uri="{FF2B5EF4-FFF2-40B4-BE49-F238E27FC236}">
                <a16:creationId xmlns:a16="http://schemas.microsoft.com/office/drawing/2014/main" id="{08DBA120-F2F7-4824-BF7E-2E789421CB1E}"/>
              </a:ext>
            </a:extLst>
          </p:cNvPr>
          <p:cNvSpPr>
            <a:spLocks noGrp="1"/>
          </p:cNvSpPr>
          <p:nvPr>
            <p:ph type="body" sz="quarter" idx="3"/>
          </p:nvPr>
        </p:nvSpPr>
        <p:spPr/>
        <p:txBody>
          <a:bodyPr/>
          <a:lstStyle/>
          <a:p>
            <a:r>
              <a:rPr lang="en-US" dirty="0"/>
              <a:t>  </a:t>
            </a:r>
          </a:p>
        </p:txBody>
      </p:sp>
      <p:pic>
        <p:nvPicPr>
          <p:cNvPr id="10" name="Content Placeholder 9">
            <a:extLst>
              <a:ext uri="{FF2B5EF4-FFF2-40B4-BE49-F238E27FC236}">
                <a16:creationId xmlns:a16="http://schemas.microsoft.com/office/drawing/2014/main" id="{736CD0C6-8542-40D1-8BC9-57802F5BFB69}"/>
              </a:ext>
            </a:extLst>
          </p:cNvPr>
          <p:cNvPicPr>
            <a:picLocks noGrp="1" noChangeAspect="1"/>
          </p:cNvPicPr>
          <p:nvPr>
            <p:ph sz="quarter" idx="4"/>
          </p:nvPr>
        </p:nvPicPr>
        <p:blipFill>
          <a:blip r:embed="rId2"/>
          <a:stretch>
            <a:fillRect/>
          </a:stretch>
        </p:blipFill>
        <p:spPr>
          <a:xfrm>
            <a:off x="6194427" y="2023778"/>
            <a:ext cx="5752633" cy="4108080"/>
          </a:xfrm>
          <a:prstGeom prst="rect">
            <a:avLst/>
          </a:prstGeom>
        </p:spPr>
      </p:pic>
      <p:sp>
        <p:nvSpPr>
          <p:cNvPr id="7" name="Date Placeholder 6">
            <a:extLst>
              <a:ext uri="{FF2B5EF4-FFF2-40B4-BE49-F238E27FC236}">
                <a16:creationId xmlns:a16="http://schemas.microsoft.com/office/drawing/2014/main" id="{B888B53E-6400-4F34-B742-CE6D829D5303}"/>
              </a:ext>
            </a:extLst>
          </p:cNvPr>
          <p:cNvSpPr>
            <a:spLocks noGrp="1"/>
          </p:cNvSpPr>
          <p:nvPr>
            <p:ph type="dt" sz="half" idx="10"/>
          </p:nvPr>
        </p:nvSpPr>
        <p:spPr/>
        <p:txBody>
          <a:bodyPr/>
          <a:lstStyle/>
          <a:p>
            <a:fld id="{66719C6A-C228-4666-85AF-BFCAEE8D9375}" type="datetime1">
              <a:rPr lang="en-IN" smtClean="0"/>
              <a:pPr/>
              <a:t>30-09-2024</a:t>
            </a:fld>
            <a:endParaRPr lang="en-IN"/>
          </a:p>
        </p:txBody>
      </p:sp>
      <p:sp>
        <p:nvSpPr>
          <p:cNvPr id="8" name="Slide Number Placeholder 7">
            <a:extLst>
              <a:ext uri="{FF2B5EF4-FFF2-40B4-BE49-F238E27FC236}">
                <a16:creationId xmlns:a16="http://schemas.microsoft.com/office/drawing/2014/main" id="{8528AA89-3AC3-4DA1-B120-ACFB7FEFBD94}"/>
              </a:ext>
            </a:extLst>
          </p:cNvPr>
          <p:cNvSpPr>
            <a:spLocks noGrp="1"/>
          </p:cNvSpPr>
          <p:nvPr>
            <p:ph type="sldNum" sz="quarter" idx="12"/>
          </p:nvPr>
        </p:nvSpPr>
        <p:spPr/>
        <p:txBody>
          <a:bodyPr/>
          <a:lstStyle/>
          <a:p>
            <a:fld id="{A0183BA4-7B10-4BE3-A0B2-A48721054ED6}" type="slidenum">
              <a:rPr lang="en-IN" smtClean="0"/>
              <a:pPr/>
              <a:t>19</a:t>
            </a:fld>
            <a:endParaRPr lang="en-IN"/>
          </a:p>
        </p:txBody>
      </p:sp>
      <p:pic>
        <p:nvPicPr>
          <p:cNvPr id="9" name="Content Placeholder 6">
            <a:extLst>
              <a:ext uri="{FF2B5EF4-FFF2-40B4-BE49-F238E27FC236}">
                <a16:creationId xmlns:a16="http://schemas.microsoft.com/office/drawing/2014/main" id="{51E674EE-C62F-421D-BBDF-70838FF70E34}"/>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24244"/>
          <a:stretch/>
        </p:blipFill>
        <p:spPr>
          <a:xfrm>
            <a:off x="244940" y="1816378"/>
            <a:ext cx="5949487" cy="4009469"/>
          </a:xfrm>
        </p:spPr>
      </p:pic>
    </p:spTree>
    <p:extLst>
      <p:ext uri="{BB962C8B-B14F-4D97-AF65-F5344CB8AC3E}">
        <p14:creationId xmlns:p14="http://schemas.microsoft.com/office/powerpoint/2010/main" val="1622995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OUTLINE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1" y="1203649"/>
            <a:ext cx="12191999" cy="4973314"/>
          </a:xfrm>
        </p:spPr>
        <p:txBody>
          <a:bodyPr>
            <a:noAutofit/>
          </a:bodyPr>
          <a:lstStyle/>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rPr>
              <a:t>Abstract</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rPr>
              <a:t>Detailed Design</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rPr>
              <a:t>Representational Diagrams</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rPr>
              <a:t>Contribution of the Candidate</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rPr>
              <a:t>Results Obtained </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rPr>
              <a:t>References </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rPr>
              <a:t>80% of Code Implementation </a:t>
            </a: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2</a:t>
            </a:fld>
            <a:endParaRPr lang="en-IN"/>
          </a:p>
        </p:txBody>
      </p:sp>
    </p:spTree>
    <p:extLst>
      <p:ext uri="{BB962C8B-B14F-4D97-AF65-F5344CB8AC3E}">
        <p14:creationId xmlns:p14="http://schemas.microsoft.com/office/powerpoint/2010/main" val="3882226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571A-6A62-40AC-AF4A-DAF97A840BE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IMPLEMENTATION</a:t>
            </a:r>
            <a:endParaRPr lang="en-US" dirty="0"/>
          </a:p>
        </p:txBody>
      </p:sp>
      <p:sp>
        <p:nvSpPr>
          <p:cNvPr id="4" name="Date Placeholder 3">
            <a:extLst>
              <a:ext uri="{FF2B5EF4-FFF2-40B4-BE49-F238E27FC236}">
                <a16:creationId xmlns:a16="http://schemas.microsoft.com/office/drawing/2014/main" id="{6CDB5BFC-63DF-416B-90B5-A2FA28FAD847}"/>
              </a:ext>
            </a:extLst>
          </p:cNvPr>
          <p:cNvSpPr>
            <a:spLocks noGrp="1"/>
          </p:cNvSpPr>
          <p:nvPr>
            <p:ph type="dt" sz="half" idx="10"/>
          </p:nvPr>
        </p:nvSpPr>
        <p:spPr/>
        <p:txBody>
          <a:bodyPr/>
          <a:lstStyle/>
          <a:p>
            <a:fld id="{784BDB05-E2D4-4D29-8882-DE25842599A2}" type="datetime1">
              <a:rPr lang="en-IN" smtClean="0"/>
              <a:pPr/>
              <a:t>30-09-2024</a:t>
            </a:fld>
            <a:endParaRPr lang="en-IN"/>
          </a:p>
        </p:txBody>
      </p:sp>
      <p:sp>
        <p:nvSpPr>
          <p:cNvPr id="5" name="Slide Number Placeholder 4">
            <a:extLst>
              <a:ext uri="{FF2B5EF4-FFF2-40B4-BE49-F238E27FC236}">
                <a16:creationId xmlns:a16="http://schemas.microsoft.com/office/drawing/2014/main" id="{ABDD5055-26E3-459D-8FFB-D87238A24851}"/>
              </a:ext>
            </a:extLst>
          </p:cNvPr>
          <p:cNvSpPr>
            <a:spLocks noGrp="1"/>
          </p:cNvSpPr>
          <p:nvPr>
            <p:ph type="sldNum" sz="quarter" idx="12"/>
          </p:nvPr>
        </p:nvSpPr>
        <p:spPr/>
        <p:txBody>
          <a:bodyPr/>
          <a:lstStyle/>
          <a:p>
            <a:fld id="{A0183BA4-7B10-4BE3-A0B2-A48721054ED6}" type="slidenum">
              <a:rPr lang="en-IN" smtClean="0"/>
              <a:pPr/>
              <a:t>20</a:t>
            </a:fld>
            <a:endParaRPr lang="en-IN"/>
          </a:p>
        </p:txBody>
      </p:sp>
      <p:pic>
        <p:nvPicPr>
          <p:cNvPr id="12" name="Picture 11">
            <a:extLst>
              <a:ext uri="{FF2B5EF4-FFF2-40B4-BE49-F238E27FC236}">
                <a16:creationId xmlns:a16="http://schemas.microsoft.com/office/drawing/2014/main" id="{4D441510-C788-4B8B-B4E1-9A997085B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752" y="1371599"/>
            <a:ext cx="9982495" cy="5121275"/>
          </a:xfrm>
          <a:prstGeom prst="rect">
            <a:avLst/>
          </a:prstGeom>
        </p:spPr>
      </p:pic>
      <p:sp>
        <p:nvSpPr>
          <p:cNvPr id="13" name="Content Placeholder 12">
            <a:extLst>
              <a:ext uri="{FF2B5EF4-FFF2-40B4-BE49-F238E27FC236}">
                <a16:creationId xmlns:a16="http://schemas.microsoft.com/office/drawing/2014/main" id="{3D4A48A5-963C-4316-B98C-3331A929FE4D}"/>
              </a:ext>
            </a:extLst>
          </p:cNvPr>
          <p:cNvSpPr>
            <a:spLocks noGrp="1"/>
          </p:cNvSpPr>
          <p:nvPr>
            <p:ph idx="1"/>
          </p:nvPr>
        </p:nvSpPr>
        <p:spPr>
          <a:xfrm>
            <a:off x="571647" y="1639887"/>
            <a:ext cx="10515600" cy="4351338"/>
          </a:xfrm>
        </p:spPr>
        <p:txBody>
          <a:bodyPr/>
          <a:lstStyle/>
          <a:p>
            <a:pPr marL="0" indent="0">
              <a:buNone/>
            </a:pPr>
            <a:r>
              <a:rPr lang="en-US" dirty="0"/>
              <a:t>  </a:t>
            </a:r>
          </a:p>
          <a:p>
            <a:endParaRPr lang="en-US" dirty="0"/>
          </a:p>
        </p:txBody>
      </p:sp>
    </p:spTree>
    <p:extLst>
      <p:ext uri="{BB962C8B-B14F-4D97-AF65-F5344CB8AC3E}">
        <p14:creationId xmlns:p14="http://schemas.microsoft.com/office/powerpoint/2010/main" val="4033703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072A-EB06-4578-B3A8-5D6DA4F5549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IMPLEMENTATION</a:t>
            </a:r>
            <a:endParaRPr lang="en-US" dirty="0"/>
          </a:p>
        </p:txBody>
      </p:sp>
      <p:pic>
        <p:nvPicPr>
          <p:cNvPr id="8" name="Content Placeholder 7">
            <a:extLst>
              <a:ext uri="{FF2B5EF4-FFF2-40B4-BE49-F238E27FC236}">
                <a16:creationId xmlns:a16="http://schemas.microsoft.com/office/drawing/2014/main" id="{4B5C3652-7D20-4B84-AB24-352D386583AE}"/>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4351" r="13138" b="3101"/>
          <a:stretch/>
        </p:blipFill>
        <p:spPr>
          <a:xfrm>
            <a:off x="838200" y="1825625"/>
            <a:ext cx="4800600" cy="4216401"/>
          </a:xfrm>
        </p:spPr>
      </p:pic>
      <p:sp>
        <p:nvSpPr>
          <p:cNvPr id="5" name="Date Placeholder 4">
            <a:extLst>
              <a:ext uri="{FF2B5EF4-FFF2-40B4-BE49-F238E27FC236}">
                <a16:creationId xmlns:a16="http://schemas.microsoft.com/office/drawing/2014/main" id="{EAF803D8-E810-4867-BA5E-EDE9B1897E9A}"/>
              </a:ext>
            </a:extLst>
          </p:cNvPr>
          <p:cNvSpPr>
            <a:spLocks noGrp="1"/>
          </p:cNvSpPr>
          <p:nvPr>
            <p:ph type="dt" sz="half" idx="10"/>
          </p:nvPr>
        </p:nvSpPr>
        <p:spPr/>
        <p:txBody>
          <a:bodyPr/>
          <a:lstStyle/>
          <a:p>
            <a:fld id="{E455046D-FD36-421D-B0B6-CF2E6F2F7E01}" type="datetime1">
              <a:rPr lang="en-IN" smtClean="0"/>
              <a:pPr/>
              <a:t>30-09-2024</a:t>
            </a:fld>
            <a:endParaRPr lang="en-IN"/>
          </a:p>
        </p:txBody>
      </p:sp>
      <p:sp>
        <p:nvSpPr>
          <p:cNvPr id="6" name="Slide Number Placeholder 5">
            <a:extLst>
              <a:ext uri="{FF2B5EF4-FFF2-40B4-BE49-F238E27FC236}">
                <a16:creationId xmlns:a16="http://schemas.microsoft.com/office/drawing/2014/main" id="{F85F9340-C295-43EC-85E9-08A402B81213}"/>
              </a:ext>
            </a:extLst>
          </p:cNvPr>
          <p:cNvSpPr>
            <a:spLocks noGrp="1"/>
          </p:cNvSpPr>
          <p:nvPr>
            <p:ph type="sldNum" sz="quarter" idx="12"/>
          </p:nvPr>
        </p:nvSpPr>
        <p:spPr/>
        <p:txBody>
          <a:bodyPr/>
          <a:lstStyle/>
          <a:p>
            <a:fld id="{A0183BA4-7B10-4BE3-A0B2-A48721054ED6}" type="slidenum">
              <a:rPr lang="en-IN" smtClean="0"/>
              <a:pPr/>
              <a:t>21</a:t>
            </a:fld>
            <a:endParaRPr lang="en-IN"/>
          </a:p>
        </p:txBody>
      </p:sp>
      <p:pic>
        <p:nvPicPr>
          <p:cNvPr id="13" name="Content Placeholder 12">
            <a:extLst>
              <a:ext uri="{FF2B5EF4-FFF2-40B4-BE49-F238E27FC236}">
                <a16:creationId xmlns:a16="http://schemas.microsoft.com/office/drawing/2014/main" id="{9860D3DA-4E67-445C-BF06-F506393D4FC1}"/>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944" r="25689"/>
          <a:stretch/>
        </p:blipFill>
        <p:spPr>
          <a:xfrm>
            <a:off x="6172200" y="1690688"/>
            <a:ext cx="4648200" cy="4351338"/>
          </a:xfrm>
        </p:spPr>
      </p:pic>
    </p:spTree>
    <p:extLst>
      <p:ext uri="{BB962C8B-B14F-4D97-AF65-F5344CB8AC3E}">
        <p14:creationId xmlns:p14="http://schemas.microsoft.com/office/powerpoint/2010/main" val="3786417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8274-06D3-4B3F-A355-17AAC120E1F0}"/>
              </a:ext>
            </a:extLst>
          </p:cNvPr>
          <p:cNvSpPr>
            <a:spLocks noGrp="1"/>
          </p:cNvSpPr>
          <p:nvPr>
            <p:ph type="title"/>
          </p:nvPr>
        </p:nvSpPr>
        <p:spPr/>
        <p:txBody>
          <a:bodyPr/>
          <a:lstStyle/>
          <a:p>
            <a:pPr algn="just"/>
            <a:r>
              <a:rPr lang="en-IN" b="1" dirty="0">
                <a:latin typeface="Times New Roman" panose="02020603050405020304" pitchFamily="18" charset="0"/>
                <a:cs typeface="Times New Roman" panose="02020603050405020304" pitchFamily="18" charset="0"/>
              </a:rPr>
              <a:t>           IMPLEMENTATION</a:t>
            </a:r>
            <a:endParaRPr lang="en-US" dirty="0"/>
          </a:p>
        </p:txBody>
      </p:sp>
      <p:pic>
        <p:nvPicPr>
          <p:cNvPr id="15" name="Content Placeholder 14">
            <a:extLst>
              <a:ext uri="{FF2B5EF4-FFF2-40B4-BE49-F238E27FC236}">
                <a16:creationId xmlns:a16="http://schemas.microsoft.com/office/drawing/2014/main" id="{2119A50E-3C6F-4B71-8607-530BAD704E5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004414"/>
            <a:ext cx="5181600" cy="3993760"/>
          </a:xfrm>
        </p:spPr>
      </p:pic>
      <p:sp>
        <p:nvSpPr>
          <p:cNvPr id="5" name="Date Placeholder 4">
            <a:extLst>
              <a:ext uri="{FF2B5EF4-FFF2-40B4-BE49-F238E27FC236}">
                <a16:creationId xmlns:a16="http://schemas.microsoft.com/office/drawing/2014/main" id="{55A208B0-2532-4404-B2E2-ADA552ACB43F}"/>
              </a:ext>
            </a:extLst>
          </p:cNvPr>
          <p:cNvSpPr>
            <a:spLocks noGrp="1"/>
          </p:cNvSpPr>
          <p:nvPr>
            <p:ph type="dt" sz="half" idx="10"/>
          </p:nvPr>
        </p:nvSpPr>
        <p:spPr/>
        <p:txBody>
          <a:bodyPr/>
          <a:lstStyle/>
          <a:p>
            <a:fld id="{E455046D-FD36-421D-B0B6-CF2E6F2F7E01}" type="datetime1">
              <a:rPr lang="en-IN" smtClean="0"/>
              <a:pPr/>
              <a:t>30-09-2024</a:t>
            </a:fld>
            <a:endParaRPr lang="en-IN"/>
          </a:p>
        </p:txBody>
      </p:sp>
      <p:sp>
        <p:nvSpPr>
          <p:cNvPr id="6" name="Slide Number Placeholder 5">
            <a:extLst>
              <a:ext uri="{FF2B5EF4-FFF2-40B4-BE49-F238E27FC236}">
                <a16:creationId xmlns:a16="http://schemas.microsoft.com/office/drawing/2014/main" id="{0560958A-9EDD-4F99-8E9F-C1E9CB892A18}"/>
              </a:ext>
            </a:extLst>
          </p:cNvPr>
          <p:cNvSpPr>
            <a:spLocks noGrp="1"/>
          </p:cNvSpPr>
          <p:nvPr>
            <p:ph type="sldNum" sz="quarter" idx="12"/>
          </p:nvPr>
        </p:nvSpPr>
        <p:spPr/>
        <p:txBody>
          <a:bodyPr/>
          <a:lstStyle/>
          <a:p>
            <a:fld id="{A0183BA4-7B10-4BE3-A0B2-A48721054ED6}" type="slidenum">
              <a:rPr lang="en-IN" smtClean="0"/>
              <a:pPr/>
              <a:t>22</a:t>
            </a:fld>
            <a:endParaRPr lang="en-IN"/>
          </a:p>
        </p:txBody>
      </p:sp>
      <p:pic>
        <p:nvPicPr>
          <p:cNvPr id="13" name="Content Placeholder 12">
            <a:extLst>
              <a:ext uri="{FF2B5EF4-FFF2-40B4-BE49-F238E27FC236}">
                <a16:creationId xmlns:a16="http://schemas.microsoft.com/office/drawing/2014/main" id="{3876D4E6-35D2-441C-8123-45B55A227EE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042397"/>
            <a:ext cx="5181600" cy="3917794"/>
          </a:xfrm>
        </p:spPr>
      </p:pic>
    </p:spTree>
    <p:extLst>
      <p:ext uri="{BB962C8B-B14F-4D97-AF65-F5344CB8AC3E}">
        <p14:creationId xmlns:p14="http://schemas.microsoft.com/office/powerpoint/2010/main" val="2751289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2827175"/>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30-09-2024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23</a:t>
            </a:fld>
            <a:endParaRPr lang="en-IN"/>
          </a:p>
        </p:txBody>
      </p:sp>
    </p:spTree>
    <p:extLst>
      <p:ext uri="{BB962C8B-B14F-4D97-AF65-F5344CB8AC3E}">
        <p14:creationId xmlns:p14="http://schemas.microsoft.com/office/powerpoint/2010/main" val="1134411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1" y="1203649"/>
            <a:ext cx="12191999" cy="4973314"/>
          </a:xfrm>
        </p:spPr>
        <p:txBody>
          <a:bodyPr>
            <a:normAutofit fontScale="25000" lnSpcReduction="20000"/>
          </a:bodyPr>
          <a:lstStyle/>
          <a:p>
            <a:pPr algn="just">
              <a:buFont typeface="Wingdings" panose="05000000000000000000" pitchFamily="2" charset="2"/>
              <a:buChar char="Ø"/>
            </a:pPr>
            <a:r>
              <a:rPr lang="en-IN" sz="9600" dirty="0">
                <a:latin typeface="Times New Roman" panose="02020603050405020304" pitchFamily="18" charset="0"/>
                <a:cs typeface="Times New Roman" panose="02020603050405020304" pitchFamily="18" charset="0"/>
              </a:rPr>
              <a:t>Facial emotion analysis has gained significant interest in recent years due to its applications in various fields, including human-computer interaction, security, and psychological studies</a:t>
            </a:r>
          </a:p>
          <a:p>
            <a:pPr algn="just">
              <a:buFont typeface="Wingdings" panose="05000000000000000000" pitchFamily="2" charset="2"/>
              <a:buChar char="Ø"/>
            </a:pPr>
            <a:endParaRPr lang="en-IN" sz="9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9600" dirty="0">
                <a:latin typeface="Times New Roman" panose="02020603050405020304" pitchFamily="18" charset="0"/>
                <a:cs typeface="Times New Roman" panose="02020603050405020304" pitchFamily="18" charset="0"/>
              </a:rPr>
              <a:t>These statistics underscore the importance of developing robust and reliable facial emotion analysis systems. Existing manual approaches to facial emotion analysis involve human observers interpreting facial expressions. </a:t>
            </a:r>
          </a:p>
          <a:p>
            <a:pPr algn="just">
              <a:buFont typeface="Wingdings" panose="05000000000000000000" pitchFamily="2" charset="2"/>
              <a:buChar char="Ø"/>
            </a:pPr>
            <a:endParaRPr lang="en-IN" sz="9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9600" dirty="0">
                <a:latin typeface="Times New Roman" panose="02020603050405020304" pitchFamily="18" charset="0"/>
                <a:cs typeface="Times New Roman" panose="02020603050405020304" pitchFamily="18" charset="0"/>
              </a:rPr>
              <a:t>These methods are time-consuming and lack consistency, as different observers may interpret the same expression differently. Moreover, manual analysis is not scalable for large datasets or real-time applications.</a:t>
            </a:r>
          </a:p>
          <a:p>
            <a:pPr algn="just">
              <a:buFont typeface="Wingdings" panose="05000000000000000000" pitchFamily="2" charset="2"/>
              <a:buChar char="Ø"/>
            </a:pPr>
            <a:endParaRPr lang="en-IN" sz="9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9600" dirty="0">
                <a:latin typeface="Times New Roman" panose="02020603050405020304" pitchFamily="18" charset="0"/>
                <a:cs typeface="Times New Roman" panose="02020603050405020304" pitchFamily="18" charset="0"/>
              </a:rPr>
              <a:t> The inherent biases and limitations of human observers highlight the need for more objective and scalable solutions to facial emotion analysis. </a:t>
            </a:r>
          </a:p>
          <a:p>
            <a:pPr marL="0" indent="0" algn="just">
              <a:buNone/>
            </a:pPr>
            <a:endParaRPr lang="en-IN" sz="9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9600" dirty="0">
                <a:latin typeface="Times New Roman" panose="02020603050405020304" pitchFamily="18" charset="0"/>
                <a:cs typeface="Times New Roman" panose="02020603050405020304" pitchFamily="18" charset="0"/>
              </a:rPr>
              <a:t> Machine learning (ML) presents a promising solution to the challenges faced by manual approaches. By training models on large datasets of facial expressions</a:t>
            </a:r>
          </a:p>
          <a:p>
            <a:pPr marL="0" indent="0" algn="just">
              <a:buNone/>
            </a:pPr>
            <a:endParaRPr lang="en-IN" dirty="0"/>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30-09-2024</a:t>
            </a:fld>
            <a:endParaRPr lang="en-IN" dirty="0"/>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3</a:t>
            </a:fld>
            <a:endParaRPr lang="en-IN"/>
          </a:p>
        </p:txBody>
      </p:sp>
    </p:spTree>
    <p:extLst>
      <p:ext uri="{BB962C8B-B14F-4D97-AF65-F5344CB8AC3E}">
        <p14:creationId xmlns:p14="http://schemas.microsoft.com/office/powerpoint/2010/main" val="128753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DETAILED DESIGN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1" y="851647"/>
            <a:ext cx="12191999" cy="5325316"/>
          </a:xfrm>
        </p:spPr>
        <p:txBody>
          <a:bodyPr>
            <a:noAutofit/>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Image Preprocessing</a:t>
            </a:r>
            <a:r>
              <a:rPr lang="en-US" sz="2400" dirty="0">
                <a:latin typeface="Times New Roman" panose="02020603050405020304" pitchFamily="18" charset="0"/>
                <a:cs typeface="Times New Roman" panose="02020603050405020304" pitchFamily="18" charset="0"/>
              </a:rPr>
              <a:t>: This step involves preparing the images for analysis. This may include operations like resizing, normalization, data augmentation, and other techniques to make the data suitable for model training.</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Data Splitting</a:t>
            </a:r>
            <a:r>
              <a:rPr lang="en-US" sz="2400" dirty="0">
                <a:latin typeface="Times New Roman" panose="02020603050405020304" pitchFamily="18" charset="0"/>
                <a:cs typeface="Times New Roman" panose="02020603050405020304" pitchFamily="18" charset="0"/>
              </a:rPr>
              <a:t>: The dataset is split into features (X) and labels (y). Here, the feature set (X) contains the image data, and the label set (y) contains the corresponding targets or classes.</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Train/Test Splitting</a:t>
            </a:r>
            <a:r>
              <a:rPr lang="en-US" sz="2400" dirty="0">
                <a:latin typeface="Times New Roman" panose="02020603050405020304" pitchFamily="18" charset="0"/>
                <a:cs typeface="Times New Roman" panose="02020603050405020304" pitchFamily="18" charset="0"/>
              </a:rPr>
              <a:t>: The data is divided into training and testing sets. The training set is used to train the machine learning model, while the testing set is kept aside to evaluate the model's performance.</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Model </a:t>
            </a:r>
            <a:r>
              <a:rPr lang="en-US" sz="2400" b="1" dirty="0" err="1">
                <a:latin typeface="Times New Roman" panose="02020603050405020304" pitchFamily="18" charset="0"/>
                <a:cs typeface="Times New Roman" panose="02020603050405020304" pitchFamily="18" charset="0"/>
              </a:rPr>
              <a:t>Building:</a:t>
            </a:r>
            <a:r>
              <a:rPr lang="en-US" sz="2400" dirty="0" err="1">
                <a:latin typeface="Times New Roman" panose="02020603050405020304" pitchFamily="18" charset="0"/>
                <a:cs typeface="Times New Roman" panose="02020603050405020304" pitchFamily="18" charset="0"/>
              </a:rPr>
              <a:t>Two</a:t>
            </a:r>
            <a:r>
              <a:rPr lang="en-US" sz="2400" dirty="0">
                <a:latin typeface="Times New Roman" panose="02020603050405020304" pitchFamily="18" charset="0"/>
                <a:cs typeface="Times New Roman" panose="02020603050405020304" pitchFamily="18" charset="0"/>
              </a:rPr>
              <a:t> types of models are mentioned: Decision Tree Classifier (DTC) and  (CNN).</a:t>
            </a:r>
          </a:p>
          <a:p>
            <a:pPr marL="0" indent="0">
              <a:buNone/>
            </a:pPr>
            <a:r>
              <a:rPr lang="en-US" sz="2400" dirty="0">
                <a:latin typeface="Times New Roman" panose="02020603050405020304" pitchFamily="18" charset="0"/>
                <a:cs typeface="Times New Roman" panose="02020603050405020304" pitchFamily="18" charset="0"/>
              </a:rPr>
              <a:t>The models are built using the training data (</a:t>
            </a:r>
            <a:r>
              <a:rPr lang="en-US" sz="2400" dirty="0" err="1">
                <a:latin typeface="Times New Roman" panose="02020603050405020304" pitchFamily="18" charset="0"/>
                <a:cs typeface="Times New Roman" panose="02020603050405020304" pitchFamily="18" charset="0"/>
              </a:rPr>
              <a:t>X_train</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y_train</a:t>
            </a:r>
            <a:r>
              <a:rPr lang="en-US" sz="2400" dirty="0">
                <a:latin typeface="Times New Roman" panose="02020603050405020304" pitchFamily="18" charset="0"/>
                <a:cs typeface="Times New Roman" panose="02020603050405020304" pitchFamily="18" charset="0"/>
              </a:rPr>
              <a:t>).</a:t>
            </a:r>
            <a:endParaRPr lang="en-IN" sz="2400" dirty="0"/>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r>
              <a:rPr lang="en-IN" dirty="0"/>
              <a:t>26/07/2024</a:t>
            </a: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4</a:t>
            </a:fld>
            <a:endParaRPr lang="en-IN"/>
          </a:p>
        </p:txBody>
      </p:sp>
    </p:spTree>
    <p:extLst>
      <p:ext uri="{BB962C8B-B14F-4D97-AF65-F5344CB8AC3E}">
        <p14:creationId xmlns:p14="http://schemas.microsoft.com/office/powerpoint/2010/main" val="59032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240148" y="14778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DETAILED DESIGN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2770908" y="1126836"/>
            <a:ext cx="14304540" cy="5583384"/>
          </a:xfrm>
        </p:spPr>
        <p:txBody>
          <a:bodyPr>
            <a:normAutofit/>
          </a:bodyPr>
          <a:lstStyle/>
          <a:p>
            <a:pPr lvl="6">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Testing</a:t>
            </a:r>
            <a:r>
              <a:rPr lang="en-US" sz="2400" dirty="0">
                <a:latin typeface="Times New Roman" panose="02020603050405020304" pitchFamily="18" charset="0"/>
                <a:cs typeface="Times New Roman" panose="02020603050405020304" pitchFamily="18" charset="0"/>
              </a:rPr>
              <a:t>: The test set is used to evaluate the performance of the model. This may involve preprocessing the test data similarly to how the training data was processed.</a:t>
            </a:r>
          </a:p>
          <a:p>
            <a:pPr lvl="6">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lvl="6">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Prediction</a:t>
            </a:r>
            <a:r>
              <a:rPr lang="en-US" sz="2400" dirty="0">
                <a:latin typeface="Times New Roman" panose="02020603050405020304" pitchFamily="18" charset="0"/>
                <a:cs typeface="Times New Roman" panose="02020603050405020304" pitchFamily="18" charset="0"/>
              </a:rPr>
              <a:t>: The model makes predictions based on the test data.</a:t>
            </a:r>
          </a:p>
          <a:p>
            <a:pPr lvl="6">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lvl="6">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Performance Evaluation</a:t>
            </a:r>
            <a:r>
              <a:rPr lang="en-US" sz="2400" dirty="0">
                <a:latin typeface="Times New Roman" panose="02020603050405020304" pitchFamily="18" charset="0"/>
                <a:cs typeface="Times New Roman" panose="02020603050405020304" pitchFamily="18" charset="0"/>
              </a:rPr>
              <a:t>: The performance of the model is assessed using various metrics:</a:t>
            </a:r>
          </a:p>
          <a:p>
            <a:pPr lvl="6">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lvl="6">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Accuracy</a:t>
            </a:r>
            <a:r>
              <a:rPr lang="en-US" sz="2400" dirty="0">
                <a:latin typeface="Times New Roman" panose="02020603050405020304" pitchFamily="18" charset="0"/>
                <a:cs typeface="Times New Roman" panose="02020603050405020304" pitchFamily="18" charset="0"/>
              </a:rPr>
              <a:t>: The overall correctness of the model.</a:t>
            </a:r>
          </a:p>
          <a:p>
            <a:pPr lvl="6">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lvl="6">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Precision </a:t>
            </a:r>
            <a:r>
              <a:rPr lang="en-US" sz="2400" dirty="0">
                <a:latin typeface="Times New Roman" panose="02020603050405020304" pitchFamily="18" charset="0"/>
                <a:cs typeface="Times New Roman" panose="02020603050405020304" pitchFamily="18" charset="0"/>
              </a:rPr>
              <a:t>: The accuracy of the positive predictions.</a:t>
            </a:r>
          </a:p>
          <a:p>
            <a:pPr lvl="6">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lvl="6">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Confusion Matrix : </a:t>
            </a:r>
            <a:r>
              <a:rPr lang="en-US" sz="2400" dirty="0">
                <a:latin typeface="Times New Roman" panose="02020603050405020304" pitchFamily="18" charset="0"/>
                <a:cs typeface="Times New Roman" panose="02020603050405020304" pitchFamily="18" charset="0"/>
              </a:rPr>
              <a:t>A matrix to visualize the performance of the model, showing true positives, true negatives, false positives, and false negatives.</a:t>
            </a:r>
          </a:p>
          <a:p>
            <a:endParaRPr lang="en-IN" dirty="0"/>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30-09-2024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5</a:t>
            </a:fld>
            <a:endParaRPr lang="en-IN"/>
          </a:p>
        </p:txBody>
      </p:sp>
    </p:spTree>
    <p:extLst>
      <p:ext uri="{BB962C8B-B14F-4D97-AF65-F5344CB8AC3E}">
        <p14:creationId xmlns:p14="http://schemas.microsoft.com/office/powerpoint/2010/main" val="459879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C304-9C18-4FE2-8C8E-9D61EB66F28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sym typeface="Times New Roman"/>
              </a:rPr>
              <a:t>   REPRESENTATIONAL DIAGRAM</a:t>
            </a:r>
            <a:br>
              <a:rPr lang="en-IN" b="1" dirty="0">
                <a:latin typeface="Times New Roman" panose="02020603050405020304" pitchFamily="18" charset="0"/>
                <a:cs typeface="Times New Roman" panose="02020603050405020304" pitchFamily="18" charset="0"/>
                <a:sym typeface="Times New Roman"/>
              </a:rPr>
            </a:br>
            <a:endParaRPr lang="en-US" dirty="0"/>
          </a:p>
        </p:txBody>
      </p:sp>
      <p:sp>
        <p:nvSpPr>
          <p:cNvPr id="4" name="Date Placeholder 3">
            <a:extLst>
              <a:ext uri="{FF2B5EF4-FFF2-40B4-BE49-F238E27FC236}">
                <a16:creationId xmlns:a16="http://schemas.microsoft.com/office/drawing/2014/main" id="{58FFA765-3F21-40DE-B589-D033D4EA2E74}"/>
              </a:ext>
            </a:extLst>
          </p:cNvPr>
          <p:cNvSpPr>
            <a:spLocks noGrp="1"/>
          </p:cNvSpPr>
          <p:nvPr>
            <p:ph type="dt" sz="half" idx="10"/>
          </p:nvPr>
        </p:nvSpPr>
        <p:spPr/>
        <p:txBody>
          <a:bodyPr/>
          <a:lstStyle/>
          <a:p>
            <a:fld id="{784BDB05-E2D4-4D29-8882-DE25842599A2}" type="datetime1">
              <a:rPr lang="en-IN" smtClean="0"/>
              <a:pPr/>
              <a:t>30-09-2024</a:t>
            </a:fld>
            <a:endParaRPr lang="en-IN"/>
          </a:p>
        </p:txBody>
      </p:sp>
      <p:sp>
        <p:nvSpPr>
          <p:cNvPr id="5" name="Slide Number Placeholder 4">
            <a:extLst>
              <a:ext uri="{FF2B5EF4-FFF2-40B4-BE49-F238E27FC236}">
                <a16:creationId xmlns:a16="http://schemas.microsoft.com/office/drawing/2014/main" id="{DA3D68C2-176C-4B3D-B1D1-BED683352A4D}"/>
              </a:ext>
            </a:extLst>
          </p:cNvPr>
          <p:cNvSpPr>
            <a:spLocks noGrp="1"/>
          </p:cNvSpPr>
          <p:nvPr>
            <p:ph type="sldNum" sz="quarter" idx="12"/>
          </p:nvPr>
        </p:nvSpPr>
        <p:spPr/>
        <p:txBody>
          <a:bodyPr/>
          <a:lstStyle/>
          <a:p>
            <a:fld id="{A0183BA4-7B10-4BE3-A0B2-A48721054ED6}" type="slidenum">
              <a:rPr lang="en-IN" smtClean="0"/>
              <a:pPr/>
              <a:t>6</a:t>
            </a:fld>
            <a:endParaRPr lang="en-IN"/>
          </a:p>
        </p:txBody>
      </p:sp>
      <p:sp>
        <p:nvSpPr>
          <p:cNvPr id="8" name="TextBox 7">
            <a:extLst>
              <a:ext uri="{FF2B5EF4-FFF2-40B4-BE49-F238E27FC236}">
                <a16:creationId xmlns:a16="http://schemas.microsoft.com/office/drawing/2014/main" id="{0659E976-DE43-44B2-B4B9-1C833C91485A}"/>
              </a:ext>
            </a:extLst>
          </p:cNvPr>
          <p:cNvSpPr txBox="1"/>
          <p:nvPr/>
        </p:nvSpPr>
        <p:spPr>
          <a:xfrm>
            <a:off x="1259541" y="1319253"/>
            <a:ext cx="9457765" cy="830997"/>
          </a:xfrm>
          <a:prstGeom prst="rect">
            <a:avLst/>
          </a:prstGeom>
          <a:noFill/>
        </p:spPr>
        <p:txBody>
          <a:bodyPr wrap="square" rtlCol="0">
            <a:spAutoFit/>
          </a:bodyPr>
          <a:lstStyle/>
          <a:p>
            <a:r>
              <a:rPr lang="en-IN" sz="2400" b="1" u="sng"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a:t>
            </a:r>
            <a:r>
              <a:rPr lang="en-IN" b="1" u="sng"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400" b="1" u="sng"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Diagram</a:t>
            </a:r>
            <a:r>
              <a:rPr lang="en-IN" sz="24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Class diagram is a static diagram. It represents the static view of an application</a:t>
            </a:r>
            <a:endParaRPr lang="en-US" sz="2400" dirty="0"/>
          </a:p>
        </p:txBody>
      </p:sp>
      <p:pic>
        <p:nvPicPr>
          <p:cNvPr id="9" name="Content Placeholder 8" descr="PlantUML diagram">
            <a:extLst>
              <a:ext uri="{FF2B5EF4-FFF2-40B4-BE49-F238E27FC236}">
                <a16:creationId xmlns:a16="http://schemas.microsoft.com/office/drawing/2014/main" id="{8C2259D6-73BF-427A-9F34-F0C645C58AF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2699" y="2304287"/>
            <a:ext cx="4066602" cy="3749041"/>
          </a:xfrm>
          <a:prstGeom prst="rect">
            <a:avLst/>
          </a:prstGeom>
          <a:noFill/>
          <a:ln>
            <a:noFill/>
          </a:ln>
        </p:spPr>
      </p:pic>
    </p:spTree>
    <p:extLst>
      <p:ext uri="{BB962C8B-B14F-4D97-AF65-F5344CB8AC3E}">
        <p14:creationId xmlns:p14="http://schemas.microsoft.com/office/powerpoint/2010/main" val="3724413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F65F0-63FA-4C5D-8FDF-4032E65A0F7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sym typeface="Times New Roman"/>
              </a:rPr>
              <a:t>     </a:t>
            </a:r>
            <a:r>
              <a:rPr lang="en-IN" sz="3600" b="1" dirty="0">
                <a:latin typeface="Times New Roman" panose="02020603050405020304" pitchFamily="18" charset="0"/>
                <a:cs typeface="Times New Roman" panose="02020603050405020304" pitchFamily="18" charset="0"/>
                <a:sym typeface="Times New Roman"/>
              </a:rPr>
              <a:t>REPRESENTATIONAL DIAGRAM</a:t>
            </a:r>
            <a:br>
              <a:rPr lang="en-IN" sz="3600" b="1" dirty="0">
                <a:latin typeface="Times New Roman" panose="02020603050405020304" pitchFamily="18" charset="0"/>
                <a:cs typeface="Times New Roman" panose="02020603050405020304" pitchFamily="18" charset="0"/>
                <a:sym typeface="Times New Roman"/>
              </a:rPr>
            </a:br>
            <a:endParaRPr lang="en-US" sz="3600" dirty="0"/>
          </a:p>
        </p:txBody>
      </p:sp>
      <p:pic>
        <p:nvPicPr>
          <p:cNvPr id="7" name="Content Placeholder 6">
            <a:extLst>
              <a:ext uri="{FF2B5EF4-FFF2-40B4-BE49-F238E27FC236}">
                <a16:creationId xmlns:a16="http://schemas.microsoft.com/office/drawing/2014/main" id="{86BBEAED-EA95-4627-81B4-73D6E70A58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1909" y="2447364"/>
            <a:ext cx="6855805" cy="3830357"/>
          </a:xfrm>
        </p:spPr>
      </p:pic>
      <p:sp>
        <p:nvSpPr>
          <p:cNvPr id="4" name="Date Placeholder 3">
            <a:extLst>
              <a:ext uri="{FF2B5EF4-FFF2-40B4-BE49-F238E27FC236}">
                <a16:creationId xmlns:a16="http://schemas.microsoft.com/office/drawing/2014/main" id="{508FF69C-4381-4929-915A-15EA01553232}"/>
              </a:ext>
            </a:extLst>
          </p:cNvPr>
          <p:cNvSpPr>
            <a:spLocks noGrp="1"/>
          </p:cNvSpPr>
          <p:nvPr>
            <p:ph type="dt" sz="half" idx="10"/>
          </p:nvPr>
        </p:nvSpPr>
        <p:spPr/>
        <p:txBody>
          <a:bodyPr/>
          <a:lstStyle/>
          <a:p>
            <a:fld id="{784BDB05-E2D4-4D29-8882-DE25842599A2}" type="datetime1">
              <a:rPr lang="en-IN" smtClean="0"/>
              <a:pPr/>
              <a:t>30-09-2024</a:t>
            </a:fld>
            <a:endParaRPr lang="en-IN"/>
          </a:p>
        </p:txBody>
      </p:sp>
      <p:sp>
        <p:nvSpPr>
          <p:cNvPr id="5" name="Slide Number Placeholder 4">
            <a:extLst>
              <a:ext uri="{FF2B5EF4-FFF2-40B4-BE49-F238E27FC236}">
                <a16:creationId xmlns:a16="http://schemas.microsoft.com/office/drawing/2014/main" id="{E07C16E6-9529-48B7-B6D9-8728D15A218B}"/>
              </a:ext>
            </a:extLst>
          </p:cNvPr>
          <p:cNvSpPr>
            <a:spLocks noGrp="1"/>
          </p:cNvSpPr>
          <p:nvPr>
            <p:ph type="sldNum" sz="quarter" idx="12"/>
          </p:nvPr>
        </p:nvSpPr>
        <p:spPr/>
        <p:txBody>
          <a:bodyPr/>
          <a:lstStyle/>
          <a:p>
            <a:fld id="{A0183BA4-7B10-4BE3-A0B2-A48721054ED6}" type="slidenum">
              <a:rPr lang="en-IN" smtClean="0"/>
              <a:pPr/>
              <a:t>7</a:t>
            </a:fld>
            <a:endParaRPr lang="en-IN"/>
          </a:p>
        </p:txBody>
      </p:sp>
      <p:sp>
        <p:nvSpPr>
          <p:cNvPr id="8" name="TextBox 7">
            <a:extLst>
              <a:ext uri="{FF2B5EF4-FFF2-40B4-BE49-F238E27FC236}">
                <a16:creationId xmlns:a16="http://schemas.microsoft.com/office/drawing/2014/main" id="{34C08FD1-AAA7-44EB-BEB0-A6F6FDD6741E}"/>
              </a:ext>
            </a:extLst>
          </p:cNvPr>
          <p:cNvSpPr txBox="1"/>
          <p:nvPr/>
        </p:nvSpPr>
        <p:spPr>
          <a:xfrm>
            <a:off x="1192306" y="1308847"/>
            <a:ext cx="9941859" cy="1107996"/>
          </a:xfrm>
          <a:prstGeom prst="rect">
            <a:avLst/>
          </a:prstGeom>
          <a:noFill/>
        </p:spPr>
        <p:txBody>
          <a:bodyPr wrap="square" rtlCol="0">
            <a:spAutoFit/>
          </a:bodyPr>
          <a:lstStyle/>
          <a:p>
            <a:r>
              <a:rPr lang="en-IN" sz="2400" b="1" u="sng"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Usecase</a:t>
            </a:r>
            <a:r>
              <a:rPr lang="en-IN" sz="2400" b="1" u="sng"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diagram:</a:t>
            </a:r>
            <a:r>
              <a:rPr lang="en-IN" sz="24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purpose of use case diagram is to capture the dynamic aspect of a system</a:t>
            </a:r>
            <a:endParaRPr lang="en-US" sz="2400" dirty="0"/>
          </a:p>
          <a:p>
            <a:endParaRPr lang="en-US" dirty="0"/>
          </a:p>
        </p:txBody>
      </p:sp>
    </p:spTree>
    <p:extLst>
      <p:ext uri="{BB962C8B-B14F-4D97-AF65-F5344CB8AC3E}">
        <p14:creationId xmlns:p14="http://schemas.microsoft.com/office/powerpoint/2010/main" val="3700059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8C9-0239-4546-85E8-18869108DB8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sym typeface="Times New Roman"/>
              </a:rPr>
              <a:t>  REPRESENTATIONAL DIAGRAM </a:t>
            </a:r>
            <a:endParaRPr lang="en-US" dirty="0"/>
          </a:p>
        </p:txBody>
      </p:sp>
      <p:sp>
        <p:nvSpPr>
          <p:cNvPr id="4" name="Date Placeholder 3">
            <a:extLst>
              <a:ext uri="{FF2B5EF4-FFF2-40B4-BE49-F238E27FC236}">
                <a16:creationId xmlns:a16="http://schemas.microsoft.com/office/drawing/2014/main" id="{F242F292-0957-4B5A-86A9-86EBFD2B42B2}"/>
              </a:ext>
            </a:extLst>
          </p:cNvPr>
          <p:cNvSpPr>
            <a:spLocks noGrp="1"/>
          </p:cNvSpPr>
          <p:nvPr>
            <p:ph type="dt" sz="half" idx="10"/>
          </p:nvPr>
        </p:nvSpPr>
        <p:spPr/>
        <p:txBody>
          <a:bodyPr/>
          <a:lstStyle/>
          <a:p>
            <a:fld id="{784BDB05-E2D4-4D29-8882-DE25842599A2}" type="datetime1">
              <a:rPr lang="en-IN" smtClean="0"/>
              <a:pPr/>
              <a:t>30-09-2024</a:t>
            </a:fld>
            <a:endParaRPr lang="en-IN"/>
          </a:p>
        </p:txBody>
      </p:sp>
      <p:sp>
        <p:nvSpPr>
          <p:cNvPr id="5" name="Slide Number Placeholder 4">
            <a:extLst>
              <a:ext uri="{FF2B5EF4-FFF2-40B4-BE49-F238E27FC236}">
                <a16:creationId xmlns:a16="http://schemas.microsoft.com/office/drawing/2014/main" id="{CE669680-E970-4DDC-BC5F-0E71EFFB8223}"/>
              </a:ext>
            </a:extLst>
          </p:cNvPr>
          <p:cNvSpPr>
            <a:spLocks noGrp="1"/>
          </p:cNvSpPr>
          <p:nvPr>
            <p:ph type="sldNum" sz="quarter" idx="12"/>
          </p:nvPr>
        </p:nvSpPr>
        <p:spPr/>
        <p:txBody>
          <a:bodyPr/>
          <a:lstStyle/>
          <a:p>
            <a:fld id="{A0183BA4-7B10-4BE3-A0B2-A48721054ED6}" type="slidenum">
              <a:rPr lang="en-IN" smtClean="0"/>
              <a:pPr/>
              <a:t>8</a:t>
            </a:fld>
            <a:endParaRPr lang="en-IN"/>
          </a:p>
        </p:txBody>
      </p:sp>
      <p:pic>
        <p:nvPicPr>
          <p:cNvPr id="7" name="Content Placeholder 6" descr="PlantUML diagram">
            <a:extLst>
              <a:ext uri="{FF2B5EF4-FFF2-40B4-BE49-F238E27FC236}">
                <a16:creationId xmlns:a16="http://schemas.microsoft.com/office/drawing/2014/main" id="{5CE3F0E1-7FD3-4BD5-9788-FBF4416703D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9275" y="3047999"/>
            <a:ext cx="8162925" cy="3567953"/>
          </a:xfrm>
          <a:prstGeom prst="rect">
            <a:avLst/>
          </a:prstGeom>
          <a:noFill/>
          <a:ln>
            <a:noFill/>
          </a:ln>
        </p:spPr>
      </p:pic>
      <p:sp>
        <p:nvSpPr>
          <p:cNvPr id="8" name="TextBox 7">
            <a:extLst>
              <a:ext uri="{FF2B5EF4-FFF2-40B4-BE49-F238E27FC236}">
                <a16:creationId xmlns:a16="http://schemas.microsoft.com/office/drawing/2014/main" id="{4F949326-0005-4B52-A391-A2E92BEC8A08}"/>
              </a:ext>
            </a:extLst>
          </p:cNvPr>
          <p:cNvSpPr txBox="1"/>
          <p:nvPr/>
        </p:nvSpPr>
        <p:spPr>
          <a:xfrm>
            <a:off x="1452282" y="1604682"/>
            <a:ext cx="8785412"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Sequence Diagram</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 sequence diagram in  (UML) is a kind of interaction diagram that shows how processes operate with one another and in what order.</a:t>
            </a:r>
          </a:p>
        </p:txBody>
      </p:sp>
    </p:spTree>
    <p:extLst>
      <p:ext uri="{BB962C8B-B14F-4D97-AF65-F5344CB8AC3E}">
        <p14:creationId xmlns:p14="http://schemas.microsoft.com/office/powerpoint/2010/main" val="320156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3B317-0D64-49E2-BFBE-0EAC0E27B50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sym typeface="Times New Roman"/>
              </a:rPr>
              <a:t>        </a:t>
            </a:r>
            <a:r>
              <a:rPr lang="en-IN" sz="3600" b="1" dirty="0">
                <a:latin typeface="Times New Roman" panose="02020603050405020304" pitchFamily="18" charset="0"/>
                <a:cs typeface="Times New Roman" panose="02020603050405020304" pitchFamily="18" charset="0"/>
                <a:sym typeface="Times New Roman"/>
              </a:rPr>
              <a:t>REPRESENTATIONAL DIAGRAM</a:t>
            </a:r>
            <a:br>
              <a:rPr lang="en-IN" sz="3600" b="1" dirty="0">
                <a:latin typeface="Times New Roman" panose="02020603050405020304" pitchFamily="18" charset="0"/>
                <a:cs typeface="Times New Roman" panose="02020603050405020304" pitchFamily="18" charset="0"/>
                <a:sym typeface="Times New Roman"/>
              </a:rPr>
            </a:br>
            <a:endParaRPr lang="en-US" sz="3600" dirty="0"/>
          </a:p>
        </p:txBody>
      </p:sp>
      <p:sp>
        <p:nvSpPr>
          <p:cNvPr id="4" name="Date Placeholder 3">
            <a:extLst>
              <a:ext uri="{FF2B5EF4-FFF2-40B4-BE49-F238E27FC236}">
                <a16:creationId xmlns:a16="http://schemas.microsoft.com/office/drawing/2014/main" id="{79656522-172D-47E2-A889-CA43D8F31A19}"/>
              </a:ext>
            </a:extLst>
          </p:cNvPr>
          <p:cNvSpPr>
            <a:spLocks noGrp="1"/>
          </p:cNvSpPr>
          <p:nvPr>
            <p:ph type="dt" sz="half" idx="10"/>
          </p:nvPr>
        </p:nvSpPr>
        <p:spPr/>
        <p:txBody>
          <a:bodyPr/>
          <a:lstStyle/>
          <a:p>
            <a:fld id="{784BDB05-E2D4-4D29-8882-DE25842599A2}" type="datetime1">
              <a:rPr lang="en-IN" smtClean="0"/>
              <a:pPr/>
              <a:t>30-09-2024</a:t>
            </a:fld>
            <a:endParaRPr lang="en-IN"/>
          </a:p>
        </p:txBody>
      </p:sp>
      <p:sp>
        <p:nvSpPr>
          <p:cNvPr id="5" name="Slide Number Placeholder 4">
            <a:extLst>
              <a:ext uri="{FF2B5EF4-FFF2-40B4-BE49-F238E27FC236}">
                <a16:creationId xmlns:a16="http://schemas.microsoft.com/office/drawing/2014/main" id="{82B2A7C6-0749-45BD-98C8-B8A9E4A8B5BF}"/>
              </a:ext>
            </a:extLst>
          </p:cNvPr>
          <p:cNvSpPr>
            <a:spLocks noGrp="1"/>
          </p:cNvSpPr>
          <p:nvPr>
            <p:ph type="sldNum" sz="quarter" idx="12"/>
          </p:nvPr>
        </p:nvSpPr>
        <p:spPr/>
        <p:txBody>
          <a:bodyPr/>
          <a:lstStyle/>
          <a:p>
            <a:fld id="{A0183BA4-7B10-4BE3-A0B2-A48721054ED6}" type="slidenum">
              <a:rPr lang="en-IN" smtClean="0"/>
              <a:pPr/>
              <a:t>9</a:t>
            </a:fld>
            <a:endParaRPr lang="en-IN"/>
          </a:p>
        </p:txBody>
      </p:sp>
      <p:sp>
        <p:nvSpPr>
          <p:cNvPr id="10" name="TextBox 9">
            <a:extLst>
              <a:ext uri="{FF2B5EF4-FFF2-40B4-BE49-F238E27FC236}">
                <a16:creationId xmlns:a16="http://schemas.microsoft.com/office/drawing/2014/main" id="{04DAC9F9-9D8D-4E53-975F-1DE9F151D9E5}"/>
              </a:ext>
            </a:extLst>
          </p:cNvPr>
          <p:cNvSpPr txBox="1"/>
          <p:nvPr/>
        </p:nvSpPr>
        <p:spPr>
          <a:xfrm>
            <a:off x="1335741" y="1416424"/>
            <a:ext cx="10416988" cy="1200329"/>
          </a:xfrm>
          <a:prstGeom prst="rect">
            <a:avLst/>
          </a:prstGeom>
          <a:noFill/>
        </p:spPr>
        <p:txBody>
          <a:bodyPr wrap="square" rtlCol="0">
            <a:spAutoFit/>
          </a:bodyPr>
          <a:lstStyle/>
          <a:p>
            <a:r>
              <a:rPr lang="en-IN" sz="2400" b="1" u="sng"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a:t>
            </a:r>
            <a:r>
              <a:rPr lang="en-IN" sz="2400" b="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en-IN" sz="24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 is another important diagram in UML to describe the dynamic aspects of the system</a:t>
            </a:r>
          </a:p>
          <a:p>
            <a:endParaRPr lang="en-US" sz="2400" dirty="0"/>
          </a:p>
        </p:txBody>
      </p:sp>
      <p:pic>
        <p:nvPicPr>
          <p:cNvPr id="8" name="Content Placeholder 7" descr="PlantUML diagram">
            <a:extLst>
              <a:ext uri="{FF2B5EF4-FFF2-40B4-BE49-F238E27FC236}">
                <a16:creationId xmlns:a16="http://schemas.microsoft.com/office/drawing/2014/main" id="{DB350331-76A6-4F4B-8599-F8C75C72BE9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8625" y="2141537"/>
            <a:ext cx="3658702" cy="4351338"/>
          </a:xfrm>
          <a:prstGeom prst="rect">
            <a:avLst/>
          </a:prstGeom>
          <a:noFill/>
          <a:ln>
            <a:noFill/>
          </a:ln>
        </p:spPr>
      </p:pic>
    </p:spTree>
    <p:extLst>
      <p:ext uri="{BB962C8B-B14F-4D97-AF65-F5344CB8AC3E}">
        <p14:creationId xmlns:p14="http://schemas.microsoft.com/office/powerpoint/2010/main" val="1514111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2309</TotalTime>
  <Words>1017</Words>
  <Application>Microsoft Office PowerPoint</Application>
  <PresentationFormat>Widescreen</PresentationFormat>
  <Paragraphs>158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Mangal</vt:lpstr>
      <vt:lpstr>Times New Roman</vt:lpstr>
      <vt:lpstr>Wingdings</vt:lpstr>
      <vt:lpstr>Office Theme</vt:lpstr>
      <vt:lpstr>PowerPoint Presentation</vt:lpstr>
      <vt:lpstr>OUTLINE </vt:lpstr>
      <vt:lpstr>ABSTRACT</vt:lpstr>
      <vt:lpstr>DETAILED DESIGN </vt:lpstr>
      <vt:lpstr>DETAILED DESIGN </vt:lpstr>
      <vt:lpstr>   REPRESENTATIONAL DIAGRAM </vt:lpstr>
      <vt:lpstr>     REPRESENTATIONAL DIAGRAM </vt:lpstr>
      <vt:lpstr>  REPRESENTATIONAL DIAGRAM </vt:lpstr>
      <vt:lpstr>        REPRESENTATIONAL DIAGRAM </vt:lpstr>
      <vt:lpstr>    REPRESENTATIONAL DIAGRAM</vt:lpstr>
      <vt:lpstr>   REPRESENTATIONAL DIAGRAM</vt:lpstr>
      <vt:lpstr>    REPRESENTATIONAL DIAGRAM </vt:lpstr>
      <vt:lpstr>     CONTRIBUTION OF THE CANDIDATE </vt:lpstr>
      <vt:lpstr>        RESULTS OBTAINED</vt:lpstr>
      <vt:lpstr>        RESULTS OBTAINED</vt:lpstr>
      <vt:lpstr>REFERENCES </vt:lpstr>
      <vt:lpstr>REFERENCES </vt:lpstr>
      <vt:lpstr>               IMPLEMENTATION</vt:lpstr>
      <vt:lpstr>           IMPLEMENTATION</vt:lpstr>
      <vt:lpstr>              IMPLEMENTATION</vt:lpstr>
      <vt:lpstr>           IMPLEMENTATION</vt:lpstr>
      <vt:lpstr>           IMPLEMENTATION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Pravallika Reddy</dc:creator>
  <cp:lastModifiedBy>msi</cp:lastModifiedBy>
  <cp:revision>134</cp:revision>
  <dcterms:created xsi:type="dcterms:W3CDTF">2021-05-18T14:01:25Z</dcterms:created>
  <dcterms:modified xsi:type="dcterms:W3CDTF">2024-09-30T16:03:47Z</dcterms:modified>
</cp:coreProperties>
</file>