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9439-42D4-45B1-413F-369428520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795F5-A1A8-23F0-E818-A51E04497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4C39-D193-0E5E-5B00-43AEE6B9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08FB-3F23-4B37-97A2-17768047D391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1B3B-0370-E431-1CB3-3C7F3038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0115-73E4-2F64-12D4-EC330850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4D4A-4FA6-4709-A0D6-27F6E6F3A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026F-0CE7-EF90-BD41-5BBAF65A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9628E-AD4C-08FA-4A66-874331779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6682-D448-C1A5-5B2B-A6066A90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08FB-3F23-4B37-97A2-17768047D391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E7F3-201C-3C86-4DD8-A7A08CC0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58AF-7B24-645C-76A4-E9619081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4D4A-4FA6-4709-A0D6-27F6E6F3A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9DB95-5961-58B3-B2D8-AB069B1AC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F2C3A-23B3-08B9-5269-E6487BDC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DD63-8716-9955-05C2-B1A1B4A0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08FB-3F23-4B37-97A2-17768047D391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B8D19-0170-356F-31BF-B3D5A873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5814-4AC9-3FAF-8B03-97E84EDB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4D4A-4FA6-4709-A0D6-27F6E6F3A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3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96D6-9BF1-AD2A-9FDB-713FB238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F9F5-61F1-7E9C-9564-1FB41A06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3328-5819-2E27-97F4-059478C3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08FB-3F23-4B37-97A2-17768047D391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B1E8-E647-8D17-3E25-F52DA0DC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8B810-7DB3-3BB7-13DB-9D5FA1E6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4D4A-4FA6-4709-A0D6-27F6E6F3A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5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6923-35BB-E9C6-931F-435BDDB0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EFB63-2BBB-141D-B17C-85E0F990A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D34E-DD0E-50DE-8D9A-D2E3A0C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08FB-3F23-4B37-97A2-17768047D391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4764E-8A94-CAB9-03C0-E5EA621C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951DD-D2D2-9CA7-C423-A6E93D18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4D4A-4FA6-4709-A0D6-27F6E6F3A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33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A9C2-4892-7FA1-6819-9FCDE17E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D2EBF-6D63-B884-BBBD-466AF1885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E7ABF-8436-3A5E-4EE7-50588E1D8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43E69-46B3-D07F-67DF-ED42AA01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08FB-3F23-4B37-97A2-17768047D391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24547-80D7-9F8C-A561-B26699BF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062C9-4D80-DF0B-89B7-E998AD52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4D4A-4FA6-4709-A0D6-27F6E6F3A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6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5DE8-B147-048A-991C-21EFB7DB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C884E-1E4F-2D8C-2337-33B4746C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E7FE1-9FDE-181D-DAAC-49D0C7E6F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8106F-1A41-C0F8-0965-71BA95413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B6674-DA3F-2D1B-BC17-485BA5138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E9EC7-55DA-C880-4021-167884C6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08FB-3F23-4B37-97A2-17768047D391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67FF9-7C2A-99B5-EF78-D911B678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E0406-B96D-41A0-CE1E-B4BDD94D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4D4A-4FA6-4709-A0D6-27F6E6F3A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1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325E-7989-6A77-B0F5-7ED4229E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2BFB0-2701-4A58-FC1F-E5D2DB48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08FB-3F23-4B37-97A2-17768047D391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0D871-1C4A-63BF-06FB-F5570104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52267-5456-3CDB-B0BC-1A472ABD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4D4A-4FA6-4709-A0D6-27F6E6F3A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0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0B079-91F2-6FFC-7F74-BAB9A9F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08FB-3F23-4B37-97A2-17768047D391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A51BC-B0DF-93D5-2186-706567DC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90C70-C1E5-BDEA-4761-2E7FAAF4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4D4A-4FA6-4709-A0D6-27F6E6F3A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95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B103-ABBD-4DA5-695E-45313C94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E17B-A912-CDD4-DAF8-614506526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66972-C4B6-424C-30D6-01A0D900F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94EF1-B116-333E-CA10-70A9991E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08FB-3F23-4B37-97A2-17768047D391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36282-0506-DF7C-6D3C-604ADFF2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B6F57-1E2E-1134-F6F4-FF2677E1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4D4A-4FA6-4709-A0D6-27F6E6F3A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89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2842-CFE3-CB10-0B72-11A7C189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AFECB-0883-FB6E-EFA3-A8B8DF9B2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936B5-E818-BE16-C75F-7F1D63794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02C4E-35EA-3C12-DCEE-564A7FED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08FB-3F23-4B37-97A2-17768047D391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CAFD3-F5EC-EA3F-8298-8A776B34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A8916-0D93-94FB-A8A8-E45682F2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74D4A-4FA6-4709-A0D6-27F6E6F3A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41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35B93-BB69-F92E-7E68-A0359EB4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47406-3A52-6C99-2E65-CA23175AE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91AA5-D79D-A9FC-B184-A3967D9A8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08FB-3F23-4B37-97A2-17768047D391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C3124-BF8E-260F-23E3-DB90394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0AD4-F359-35CF-E3FF-432B367D8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74D4A-4FA6-4709-A0D6-27F6E6F3A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27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5F75-11C9-3233-C2DC-736E0400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dirty="0"/>
              <a:t>Sample execution on </a:t>
            </a:r>
            <a:r>
              <a:rPr lang="en-IN" sz="6000" b="1" dirty="0" err="1"/>
              <a:t>youtube</a:t>
            </a:r>
            <a:r>
              <a:rPr lang="en-IN" sz="6000" b="1" dirty="0"/>
              <a:t>  video</a:t>
            </a:r>
          </a:p>
        </p:txBody>
      </p:sp>
      <p:pic>
        <p:nvPicPr>
          <p:cNvPr id="3" name="applying on youtube">
            <a:hlinkClick r:id="" action="ppaction://media"/>
            <a:extLst>
              <a:ext uri="{FF2B5EF4-FFF2-40B4-BE49-F238E27FC236}">
                <a16:creationId xmlns:a16="http://schemas.microsoft.com/office/drawing/2014/main" id="{44930443-5199-2E8E-1FAF-E9078D7DA1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6130" y="1690688"/>
            <a:ext cx="40640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3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E7C932-B079-4793-1CA2-BD36542C3980}"/>
              </a:ext>
            </a:extLst>
          </p:cNvPr>
          <p:cNvSpPr txBox="1"/>
          <p:nvPr/>
        </p:nvSpPr>
        <p:spPr>
          <a:xfrm>
            <a:off x="2951488" y="1521303"/>
            <a:ext cx="4420356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imes New Roman"/>
                <a:cs typeface="Segoe UI"/>
              </a:rPr>
              <a:t>CODE​ :</a:t>
            </a:r>
          </a:p>
          <a:p>
            <a:r>
              <a:rPr lang="en-US" dirty="0">
                <a:cs typeface="Segoe UI"/>
              </a:rPr>
              <a:t>​</a:t>
            </a:r>
          </a:p>
          <a:p>
            <a:r>
              <a:rPr lang="en-US" sz="1400" b="1" dirty="0">
                <a:latin typeface="Times New Roman"/>
                <a:cs typeface="Segoe UI"/>
              </a:rPr>
              <a:t>Steps Involved ​</a:t>
            </a:r>
          </a:p>
          <a:p>
            <a:endParaRPr lang="en-US" dirty="0">
              <a:cs typeface="Segoe UI"/>
            </a:endParaRPr>
          </a:p>
          <a:p>
            <a:pPr marL="285750" indent="-285750">
              <a:buFont typeface="Wingdings"/>
              <a:buChar char="q"/>
            </a:pPr>
            <a:r>
              <a:rPr lang="en-US" sz="1200" dirty="0">
                <a:latin typeface="Times New Roman"/>
                <a:cs typeface="Arial"/>
              </a:rPr>
              <a:t>Importing required Dependencies​</a:t>
            </a:r>
          </a:p>
          <a:p>
            <a:endParaRPr lang="en-US" dirty="0"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sz="1200" dirty="0">
                <a:latin typeface="Times New Roman"/>
                <a:cs typeface="Arial"/>
              </a:rPr>
              <a:t>Training CNN models in separate files​</a:t>
            </a:r>
          </a:p>
          <a:p>
            <a:endParaRPr lang="en-US" sz="1200" dirty="0">
              <a:latin typeface="Times New Roman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sz="1200" dirty="0">
                <a:latin typeface="Times New Roman"/>
                <a:cs typeface="Arial"/>
              </a:rPr>
              <a:t>Loading CNN models which are trained in other folders​</a:t>
            </a:r>
          </a:p>
          <a:p>
            <a:endParaRPr lang="en-US" sz="1200" dirty="0">
              <a:latin typeface="Times New Roman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sz="1200" dirty="0">
                <a:latin typeface="Times New Roman"/>
                <a:cs typeface="Arial"/>
              </a:rPr>
              <a:t>Declaration of an audio function to convert string output to audio format​</a:t>
            </a:r>
          </a:p>
          <a:p>
            <a:endParaRPr lang="en-US" sz="1200" dirty="0">
              <a:latin typeface="Times New Roman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sz="1200" dirty="0">
                <a:latin typeface="Times New Roman"/>
                <a:cs typeface="Arial"/>
              </a:rPr>
              <a:t>Using </a:t>
            </a:r>
            <a:r>
              <a:rPr lang="en-US" sz="1200" dirty="0" err="1">
                <a:latin typeface="Times New Roman"/>
                <a:cs typeface="Arial"/>
              </a:rPr>
              <a:t>opencv</a:t>
            </a:r>
            <a:r>
              <a:rPr lang="en-US" sz="1200" dirty="0">
                <a:latin typeface="Times New Roman"/>
                <a:cs typeface="Arial"/>
              </a:rPr>
              <a:t> to capture input images from webcam​</a:t>
            </a:r>
          </a:p>
          <a:p>
            <a:endParaRPr lang="en-US" sz="1200" dirty="0">
              <a:latin typeface="Times New Roman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sz="1200" dirty="0">
                <a:latin typeface="Times New Roman"/>
                <a:cs typeface="Arial"/>
              </a:rPr>
              <a:t>Converting the input image to grayscale (black and white) image ​</a:t>
            </a:r>
          </a:p>
          <a:p>
            <a:endParaRPr lang="en-US" sz="1200" dirty="0">
              <a:latin typeface="Times New Roman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sz="1200" dirty="0">
                <a:latin typeface="Times New Roman"/>
                <a:cs typeface="Arial"/>
              </a:rPr>
              <a:t>Using  </a:t>
            </a:r>
            <a:r>
              <a:rPr lang="en-US" sz="1200" dirty="0" err="1">
                <a:latin typeface="Times New Roman"/>
                <a:cs typeface="Arial"/>
              </a:rPr>
              <a:t>Haarcascades</a:t>
            </a:r>
            <a:r>
              <a:rPr lang="en-US" sz="1200" dirty="0">
                <a:latin typeface="Times New Roman"/>
                <a:cs typeface="Arial"/>
              </a:rPr>
              <a:t> to detect faces from the input video​</a:t>
            </a:r>
          </a:p>
          <a:p>
            <a:endParaRPr lang="en-US" sz="1200" dirty="0">
              <a:latin typeface="Times New Roman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sz="1200" dirty="0">
                <a:latin typeface="Times New Roman"/>
                <a:cs typeface="Arial"/>
              </a:rPr>
              <a:t>Cropping only faces from input video ​</a:t>
            </a:r>
          </a:p>
          <a:p>
            <a:pPr marL="285750" indent="-285750">
              <a:buFont typeface="Wingdings"/>
              <a:buChar char="q"/>
            </a:pPr>
            <a:endParaRPr lang="en-US" sz="1200" dirty="0">
              <a:latin typeface="Times New Roman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sz="1200" dirty="0">
                <a:latin typeface="Times New Roman"/>
                <a:cs typeface="Arial"/>
              </a:rPr>
              <a:t>Resizing the image with width and height as (40,40) px  </a:t>
            </a:r>
          </a:p>
          <a:p>
            <a:endParaRPr lang="en-US" dirty="0"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064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FA15B-7C52-E47B-D7D6-125D4CA97E76}"/>
              </a:ext>
            </a:extLst>
          </p:cNvPr>
          <p:cNvSpPr txBox="1"/>
          <p:nvPr/>
        </p:nvSpPr>
        <p:spPr>
          <a:xfrm>
            <a:off x="1518233" y="675652"/>
            <a:ext cx="6608617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endParaRPr lang="en-US" dirty="0">
              <a:latin typeface="Consolas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sz="1200" dirty="0">
                <a:latin typeface="Times New Roman"/>
                <a:cs typeface="Arial"/>
              </a:rPr>
              <a:t>Passing the extracted images to the model ​​</a:t>
            </a:r>
          </a:p>
          <a:p>
            <a:pPr marL="285750" indent="-285750">
              <a:buFont typeface="Wingdings"/>
              <a:buChar char="q"/>
            </a:pPr>
            <a:endParaRPr lang="en-US" sz="1200" dirty="0">
              <a:latin typeface="Times New Roman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sz="1200" dirty="0">
                <a:latin typeface="Times New Roman"/>
                <a:cs typeface="Arial"/>
              </a:rPr>
              <a:t>Printing predictions​​</a:t>
            </a:r>
          </a:p>
          <a:p>
            <a:pPr marL="285750" indent="-285750">
              <a:buFont typeface="Wingdings"/>
              <a:buChar char="q"/>
            </a:pPr>
            <a:endParaRPr lang="en-US" sz="1200" dirty="0">
              <a:latin typeface="Times New Roman"/>
              <a:cs typeface="Arial"/>
            </a:endParaRPr>
          </a:p>
          <a:p>
            <a:pPr marL="285750" indent="-285750">
              <a:buFont typeface="Wingdings"/>
              <a:buChar char="q"/>
            </a:pPr>
            <a:r>
              <a:rPr lang="en-US" sz="1200" dirty="0">
                <a:latin typeface="Times New Roman"/>
                <a:cs typeface="Arial"/>
              </a:rPr>
              <a:t>Providing an audio output if and only if the user desires​​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latin typeface="Consolas"/>
              <a:cs typeface="Arial"/>
            </a:endParaRPr>
          </a:p>
          <a:p>
            <a:pPr marL="742950" lvl="1" indent="-285750">
              <a:buFont typeface="Wingdings"/>
              <a:buChar char="v"/>
            </a:pPr>
            <a:r>
              <a:rPr lang="en-US" sz="1400" b="1" dirty="0">
                <a:latin typeface="Times New Roman"/>
                <a:cs typeface="Arial"/>
              </a:rPr>
              <a:t>Keys and their controls :</a:t>
            </a:r>
            <a:endParaRPr lang="en-US" sz="1400" dirty="0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Consolas"/>
              <a:cs typeface="Arial"/>
            </a:endParaRPr>
          </a:p>
          <a:p>
            <a:pPr marL="1200150" lvl="2" indent="-285750" algn="just">
              <a:buFont typeface="Wingdings,Sans-Serif"/>
              <a:buChar char="Ø"/>
            </a:pPr>
            <a:r>
              <a:rPr lang="en-US" sz="1200" dirty="0">
                <a:latin typeface="Times New Roman"/>
                <a:cs typeface="Calibri"/>
              </a:rPr>
              <a:t>press q to exit</a:t>
            </a:r>
            <a:endParaRPr lang="en-US" sz="1200" dirty="0">
              <a:latin typeface="Times New Roman"/>
              <a:ea typeface="+mn-lt"/>
              <a:cs typeface="+mn-lt"/>
            </a:endParaRPr>
          </a:p>
          <a:p>
            <a:pPr marL="1200150" lvl="2" indent="-285750" algn="just">
              <a:buFont typeface="Wingdings,Sans-Serif"/>
              <a:buChar char="Ø"/>
            </a:pPr>
            <a:endParaRPr lang="en-US" sz="1200" dirty="0">
              <a:latin typeface="Times New Roman"/>
              <a:cs typeface="Calibri"/>
            </a:endParaRPr>
          </a:p>
          <a:p>
            <a:pPr marL="1200150" lvl="2" indent="-285750" algn="just">
              <a:buFont typeface="Wingdings,Sans-Serif"/>
              <a:buChar char="Ø"/>
            </a:pPr>
            <a:r>
              <a:rPr lang="en-US" sz="1200" dirty="0">
                <a:latin typeface="Times New Roman"/>
                <a:cs typeface="Calibri"/>
              </a:rPr>
              <a:t>press f to know about the person</a:t>
            </a:r>
            <a:endParaRPr lang="en-US" sz="1200" dirty="0">
              <a:latin typeface="Times New Roman"/>
              <a:ea typeface="+mn-lt"/>
              <a:cs typeface="+mn-lt"/>
            </a:endParaRPr>
          </a:p>
          <a:p>
            <a:pPr marL="1200150" lvl="2" indent="-285750" algn="just">
              <a:buFont typeface="Wingdings,Sans-Serif"/>
              <a:buChar char="Ø"/>
            </a:pPr>
            <a:endParaRPr lang="en-US" sz="1200" dirty="0">
              <a:latin typeface="Times New Roman"/>
              <a:cs typeface="Calibri"/>
            </a:endParaRPr>
          </a:p>
          <a:p>
            <a:pPr marL="1200150" lvl="2" indent="-285750" algn="just">
              <a:buFont typeface="Wingdings,Sans-Serif"/>
              <a:buChar char="Ø"/>
            </a:pPr>
            <a:r>
              <a:rPr lang="en-US" sz="1200" dirty="0">
                <a:latin typeface="Times New Roman"/>
                <a:cs typeface="Calibri"/>
              </a:rPr>
              <a:t>press e to know their Emotion</a:t>
            </a:r>
            <a:endParaRPr lang="en-US" sz="1200" dirty="0">
              <a:latin typeface="Times New Roman"/>
              <a:ea typeface="+mn-lt"/>
              <a:cs typeface="+mn-lt"/>
            </a:endParaRPr>
          </a:p>
          <a:p>
            <a:pPr marL="1200150" lvl="2" indent="-285750" algn="just">
              <a:buFont typeface="Wingdings,Sans-Serif"/>
              <a:buChar char="Ø"/>
            </a:pPr>
            <a:endParaRPr lang="en-US" sz="1200" dirty="0">
              <a:latin typeface="Times New Roman"/>
              <a:cs typeface="Calibri"/>
            </a:endParaRPr>
          </a:p>
          <a:p>
            <a:pPr marL="1200150" lvl="2" indent="-285750" algn="just">
              <a:buFont typeface="Wingdings,Sans-Serif"/>
              <a:buChar char="Ø"/>
            </a:pPr>
            <a:r>
              <a:rPr lang="en-US" sz="1200" dirty="0">
                <a:latin typeface="Times New Roman"/>
                <a:cs typeface="Calibri"/>
              </a:rPr>
              <a:t>press t to know the current Time</a:t>
            </a:r>
            <a:endParaRPr lang="en-US" sz="1200" dirty="0">
              <a:latin typeface="Times New Roman"/>
              <a:cs typeface="Times New Roman"/>
            </a:endParaRPr>
          </a:p>
          <a:p>
            <a:pPr marL="285750" indent="-285750" algn="just">
              <a:buFont typeface="Wingdings,Sans-Serif"/>
              <a:buChar char="Ø"/>
            </a:pPr>
            <a:endParaRPr lang="en-US" dirty="0">
              <a:latin typeface="Calibri"/>
              <a:cs typeface="Calibri"/>
            </a:endParaRPr>
          </a:p>
          <a:p>
            <a:pPr algn="just"/>
            <a:endParaRPr lang="en-US" dirty="0">
              <a:latin typeface="Calibri"/>
              <a:cs typeface="Calibri"/>
            </a:endParaRPr>
          </a:p>
          <a:p>
            <a:pPr>
              <a:buChar char="•"/>
            </a:pPr>
            <a:endParaRPr lang="en-US" dirty="0"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17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149</Words>
  <Application>Microsoft Office PowerPoint</Application>
  <PresentationFormat>Widescreen</PresentationFormat>
  <Paragraphs>39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Times New Roman</vt:lpstr>
      <vt:lpstr>Wingdings</vt:lpstr>
      <vt:lpstr>Wingdings,Sans-Serif</vt:lpstr>
      <vt:lpstr>Office Theme</vt:lpstr>
      <vt:lpstr>Sample execution on youtube  video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execution on youtube  video</dc:title>
  <dc:creator>krishna kalyan</dc:creator>
  <cp:lastModifiedBy>krishna kalyan</cp:lastModifiedBy>
  <cp:revision>1</cp:revision>
  <dcterms:created xsi:type="dcterms:W3CDTF">2022-08-12T07:29:22Z</dcterms:created>
  <dcterms:modified xsi:type="dcterms:W3CDTF">2022-08-12T07:39:05Z</dcterms:modified>
</cp:coreProperties>
</file>