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5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BEFD54-DF8B-4704-A74A-F1C8BB585601}">
          <p14:sldIdLst>
            <p14:sldId id="256"/>
            <p14:sldId id="257"/>
            <p14:sldId id="264"/>
            <p14:sldId id="265"/>
          </p14:sldIdLst>
        </p14:section>
        <p14:section name="Untitled Section" id="{5ECEFA24-0C4C-4315-9B41-AD44AB0E34E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7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4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8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7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2D842-2387-DCEF-20C4-A8520B676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34CA9-E71F-1AFD-CB48-84067038A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/>
              <a:t>PREDICTING TERM DEPOSIT SUBSCRIPTION IN A PORTUGUESE BANK:INSIGHTS FROM PHONE-BASED MARKETING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C84A4-6AFF-C429-4B9C-073A213E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5765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Prashant Jha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948A61-E4D2-39B1-0FC5-F87E8C7678B0}"/>
              </a:ext>
            </a:extLst>
          </p:cNvPr>
          <p:cNvSpPr txBox="1"/>
          <p:nvPr/>
        </p:nvSpPr>
        <p:spPr>
          <a:xfrm>
            <a:off x="8763000" y="6042390"/>
            <a:ext cx="2943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5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MachineHack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Hackathon</a:t>
            </a:r>
          </a:p>
        </p:txBody>
      </p:sp>
    </p:spTree>
    <p:extLst>
      <p:ext uri="{BB962C8B-B14F-4D97-AF65-F5344CB8AC3E}">
        <p14:creationId xmlns:p14="http://schemas.microsoft.com/office/powerpoint/2010/main" val="243491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F33A7-85F1-AA2E-35EE-0D335252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870132"/>
            <a:ext cx="10267949" cy="152707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predict whether a client of a bank will subscribe to a term deposit based on phone-based marketing campaigns. The dataset includes demographic information, previous marketing interactions, and behavioral attributes. The goal is to build a model that can accurately classify clients as subscribers or non-subscribers.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1716-10AF-E33E-4BBA-79A71839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41" y="2582685"/>
            <a:ext cx="10267949" cy="3498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Dataset: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21000 observations and 17 Variables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 Numerical Variables and Eight Categorical Variables.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- job, marital, education, default, housing, loan, contact, month,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Variables – age, balance, campaign, day, duration,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previous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– ‘y’ which consists of two categories ‘yes’ and ‘no’. where the no category has 88.3% of the data and the yes category has 11.7% of the data, which implies that our target is class imbalanced.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4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F33A7-85F1-AA2E-35EE-0D335252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704850"/>
            <a:ext cx="10267949" cy="594345"/>
          </a:xfrm>
        </p:spPr>
        <p:txBody>
          <a:bodyPr>
            <a:noAutofit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1716-10AF-E33E-4BBA-79A71839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41" y="1200150"/>
            <a:ext cx="10397109" cy="48812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of the final model: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Calculated the F-1 score for various models.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and class weights has a better F1 score of 0.60,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that it performs well on my data. This was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by optimizing the hyperparameters using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and balancing the class distribution with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Verified - Free signaling icons">
            <a:extLst>
              <a:ext uri="{FF2B5EF4-FFF2-40B4-BE49-F238E27FC236}">
                <a16:creationId xmlns:a16="http://schemas.microsoft.com/office/drawing/2014/main" id="{462BDF99-C88B-23FD-1DCF-EA77E2AC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97" y="5338512"/>
            <a:ext cx="664790" cy="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3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F33A7-85F1-AA2E-35EE-0D335252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suggested actions and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1716-10AF-E33E-4BBA-79A71839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target "Young adults" or "early middle-aged people" in the next campaign because they are more interested in term deposits. The longer the phone call, the higher the term deposit subscription rate. As a result, the next campaign will require a longer duration of interaction. Term deposit subscriptions are highest among students and retirees. Students may find it useful for educational purposes, and term deposits may provide a stable and predictable source of income, which is important for retirees who rely on their savings. As a result, more interaction with students and retirees via phone calls is required beginning with the next campaign.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Graphic 13" descr="Optical disc">
            <a:extLst>
              <a:ext uri="{FF2B5EF4-FFF2-40B4-BE49-F238E27FC236}">
                <a16:creationId xmlns:a16="http://schemas.microsoft.com/office/drawing/2014/main" id="{CC1B4399-F0C3-70E4-F51A-1AF0B830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6242" y="1768534"/>
            <a:ext cx="3322121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91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FFB690845401479AA87C93AE45BFFD" ma:contentTypeVersion="2" ma:contentTypeDescription="Create a new document." ma:contentTypeScope="" ma:versionID="d9ad86484dc4c1a0e9badb5415c5ad67">
  <xsd:schema xmlns:xsd="http://www.w3.org/2001/XMLSchema" xmlns:xs="http://www.w3.org/2001/XMLSchema" xmlns:p="http://schemas.microsoft.com/office/2006/metadata/properties" xmlns:ns3="696924a5-dfdd-43fa-9918-4d188faed6fe" targetNamespace="http://schemas.microsoft.com/office/2006/metadata/properties" ma:root="true" ma:fieldsID="272b783c2935ce858770d269e5d99de1" ns3:_="">
    <xsd:import namespace="696924a5-dfdd-43fa-9918-4d188faed6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924a5-dfdd-43fa-9918-4d188faed6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E32712-4F3B-4EA5-BDA9-66D34234D6B0}">
  <ds:schemaRefs>
    <ds:schemaRef ds:uri="http://purl.org/dc/elements/1.1/"/>
    <ds:schemaRef ds:uri="http://schemas.microsoft.com/office/2006/metadata/properties"/>
    <ds:schemaRef ds:uri="696924a5-dfdd-43fa-9918-4d188faed6f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9E1A4D-AC59-46AF-82BD-BA7D3C7CE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204B77-50AE-46B7-A713-E3341067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924a5-dfdd-43fa-9918-4d188faed6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Garamond</vt:lpstr>
      <vt:lpstr>Times New Roman</vt:lpstr>
      <vt:lpstr>SavonVTI</vt:lpstr>
      <vt:lpstr>PREDICTING TERM DEPOSIT SUBSCRIPTION IN A PORTUGUESE BANK:INSIGHTS FROM PHONE-BASED MARKETING CAMPAIGNS</vt:lpstr>
      <vt:lpstr>Problem Statement: The task is to predict whether a client of a bank will subscribe to a term deposit based on phone-based marketing campaigns. The dataset includes demographic information, previous marketing interactions, and behavioral attributes. The goal is to build a model that can accurately classify clients as subscribers or non-subscribers.</vt:lpstr>
      <vt:lpstr> </vt:lpstr>
      <vt:lpstr>suggested actions and recommendations: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TERM DEPOSIT SUBSCRIPTION IN A PORTUGUESE BANK:INSIGHTS FROM PHONE-BASED MARKETING CAMPAIGNS</dc:title>
  <dc:creator>KENWIN DASS</dc:creator>
  <cp:lastModifiedBy>Prashant jha</cp:lastModifiedBy>
  <cp:revision>5</cp:revision>
  <dcterms:created xsi:type="dcterms:W3CDTF">2023-03-26T16:43:40Z</dcterms:created>
  <dcterms:modified xsi:type="dcterms:W3CDTF">2023-06-23T15:01:38Z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0x01010092FFB690845401479AA87C93AE45BFFD</vt:lpwstr>
  </property>
</Properties>
</file>