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handoutMasterIdLst>
    <p:handoutMasterId r:id="rId24"/>
  </p:handoutMasterIdLst>
  <p:sldIdLst>
    <p:sldId id="292" r:id="rId5"/>
    <p:sldId id="275" r:id="rId6"/>
    <p:sldId id="276" r:id="rId7"/>
    <p:sldId id="296" r:id="rId8"/>
    <p:sldId id="277" r:id="rId9"/>
    <p:sldId id="278" r:id="rId10"/>
    <p:sldId id="279" r:id="rId11"/>
    <p:sldId id="294" r:id="rId12"/>
    <p:sldId id="281" r:id="rId13"/>
    <p:sldId id="297" r:id="rId14"/>
    <p:sldId id="298" r:id="rId15"/>
    <p:sldId id="283" r:id="rId16"/>
    <p:sldId id="284" r:id="rId17"/>
    <p:sldId id="285" r:id="rId18"/>
    <p:sldId id="293" r:id="rId19"/>
    <p:sldId id="295" r:id="rId20"/>
    <p:sldId id="288" r:id="rId21"/>
    <p:sldId id="28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8432A"/>
    <a:srgbClr val="FFFFFF"/>
    <a:srgbClr val="C95B3A"/>
    <a:srgbClr val="D6E0EB"/>
    <a:srgbClr val="446992"/>
    <a:srgbClr val="AEC2D8"/>
    <a:srgbClr val="D84400"/>
    <a:srgbClr val="44678D"/>
    <a:srgbClr val="263E5A"/>
    <a:srgbClr val="728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634"/>
  </p:normalViewPr>
  <p:slideViewPr>
    <p:cSldViewPr snapToGrid="0" showGuides="1">
      <p:cViewPr varScale="1">
        <p:scale>
          <a:sx n="85" d="100"/>
          <a:sy n="85" d="100"/>
        </p:scale>
        <p:origin x="590" y="6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Kadam" userId="4d85b6f0344492f8" providerId="LiveId" clId="{8E4E22B4-9B2B-43F1-BCD4-2F1FA233326B}"/>
    <pc:docChg chg="undo custSel addSld delSld modSld">
      <pc:chgData name="Prashant Kadam" userId="4d85b6f0344492f8" providerId="LiveId" clId="{8E4E22B4-9B2B-43F1-BCD4-2F1FA233326B}" dt="2023-07-02T11:00:51.430" v="2739" actId="1076"/>
      <pc:docMkLst>
        <pc:docMk/>
      </pc:docMkLst>
      <pc:sldChg chg="addSp modSp mod">
        <pc:chgData name="Prashant Kadam" userId="4d85b6f0344492f8" providerId="LiveId" clId="{8E4E22B4-9B2B-43F1-BCD4-2F1FA233326B}" dt="2023-07-02T11:00:51.430" v="2739" actId="1076"/>
        <pc:sldMkLst>
          <pc:docMk/>
          <pc:sldMk cId="2775535166" sldId="275"/>
        </pc:sldMkLst>
        <pc:spChg chg="add mod">
          <ac:chgData name="Prashant Kadam" userId="4d85b6f0344492f8" providerId="LiveId" clId="{8E4E22B4-9B2B-43F1-BCD4-2F1FA233326B}" dt="2023-07-02T11:00:40.288" v="2738" actId="1076"/>
          <ac:spMkLst>
            <pc:docMk/>
            <pc:sldMk cId="2775535166" sldId="275"/>
            <ac:spMk id="2" creationId="{982B5991-B3B0-1D11-0FB0-3C7C9D528E56}"/>
          </ac:spMkLst>
        </pc:spChg>
        <pc:spChg chg="mod">
          <ac:chgData name="Prashant Kadam" userId="4d85b6f0344492f8" providerId="LiveId" clId="{8E4E22B4-9B2B-43F1-BCD4-2F1FA233326B}" dt="2023-07-02T11:00:51.430" v="2739" actId="1076"/>
          <ac:spMkLst>
            <pc:docMk/>
            <pc:sldMk cId="2775535166" sldId="275"/>
            <ac:spMk id="18" creationId="{241202DB-E499-EB19-8A48-A3301DA59ED7}"/>
          </ac:spMkLst>
        </pc:spChg>
      </pc:sldChg>
      <pc:sldChg chg="addSp delSp modSp mod">
        <pc:chgData name="Prashant Kadam" userId="4d85b6f0344492f8" providerId="LiveId" clId="{8E4E22B4-9B2B-43F1-BCD4-2F1FA233326B}" dt="2023-06-30T06:12:42.732" v="695" actId="692"/>
        <pc:sldMkLst>
          <pc:docMk/>
          <pc:sldMk cId="1246021298" sldId="279"/>
        </pc:sldMkLst>
        <pc:spChg chg="add del">
          <ac:chgData name="Prashant Kadam" userId="4d85b6f0344492f8" providerId="LiveId" clId="{8E4E22B4-9B2B-43F1-BCD4-2F1FA233326B}" dt="2023-06-30T04:08:55.639" v="1" actId="21"/>
          <ac:spMkLst>
            <pc:docMk/>
            <pc:sldMk cId="1246021298" sldId="279"/>
            <ac:spMk id="2" creationId="{F2B959DA-7CAC-6950-F16C-60C47D32B38A}"/>
          </ac:spMkLst>
        </pc:spChg>
        <pc:spChg chg="mod">
          <ac:chgData name="Prashant Kadam" userId="4d85b6f0344492f8" providerId="LiveId" clId="{8E4E22B4-9B2B-43F1-BCD4-2F1FA233326B}" dt="2023-06-30T04:26:45.812" v="277" actId="207"/>
          <ac:spMkLst>
            <pc:docMk/>
            <pc:sldMk cId="1246021298" sldId="279"/>
            <ac:spMk id="3" creationId="{4379BBF1-9BC2-6DCE-0154-8873469878A5}"/>
          </ac:spMkLst>
        </pc:spChg>
        <pc:spChg chg="mod">
          <ac:chgData name="Prashant Kadam" userId="4d85b6f0344492f8" providerId="LiveId" clId="{8E4E22B4-9B2B-43F1-BCD4-2F1FA233326B}" dt="2023-06-30T04:20:35.903" v="120" actId="20577"/>
          <ac:spMkLst>
            <pc:docMk/>
            <pc:sldMk cId="1246021298" sldId="279"/>
            <ac:spMk id="5" creationId="{6229630B-7BF6-61B1-6AAC-BA71F50283DD}"/>
          </ac:spMkLst>
        </pc:spChg>
        <pc:spChg chg="add mod">
          <ac:chgData name="Prashant Kadam" userId="4d85b6f0344492f8" providerId="LiveId" clId="{8E4E22B4-9B2B-43F1-BCD4-2F1FA233326B}" dt="2023-06-30T04:19:35.216" v="69" actId="164"/>
          <ac:spMkLst>
            <pc:docMk/>
            <pc:sldMk cId="1246021298" sldId="279"/>
            <ac:spMk id="16" creationId="{0C858D8C-41A4-A4EC-3F6C-4A2BAF430FC3}"/>
          </ac:spMkLst>
        </pc:spChg>
        <pc:spChg chg="add mod">
          <ac:chgData name="Prashant Kadam" userId="4d85b6f0344492f8" providerId="LiveId" clId="{8E4E22B4-9B2B-43F1-BCD4-2F1FA233326B}" dt="2023-06-30T04:19:35.216" v="69" actId="164"/>
          <ac:spMkLst>
            <pc:docMk/>
            <pc:sldMk cId="1246021298" sldId="279"/>
            <ac:spMk id="17" creationId="{9227EDAC-8EBC-A643-FAE2-22C1A3D33BC3}"/>
          </ac:spMkLst>
        </pc:spChg>
        <pc:spChg chg="add del mod">
          <ac:chgData name="Prashant Kadam" userId="4d85b6f0344492f8" providerId="LiveId" clId="{8E4E22B4-9B2B-43F1-BCD4-2F1FA233326B}" dt="2023-06-30T04:15:25.427" v="39" actId="21"/>
          <ac:spMkLst>
            <pc:docMk/>
            <pc:sldMk cId="1246021298" sldId="279"/>
            <ac:spMk id="18" creationId="{D969B680-D1C3-1509-71DD-84E295024A13}"/>
          </ac:spMkLst>
        </pc:spChg>
        <pc:spChg chg="add del mod">
          <ac:chgData name="Prashant Kadam" userId="4d85b6f0344492f8" providerId="LiveId" clId="{8E4E22B4-9B2B-43F1-BCD4-2F1FA233326B}" dt="2023-06-30T04:19:05.725" v="68" actId="21"/>
          <ac:spMkLst>
            <pc:docMk/>
            <pc:sldMk cId="1246021298" sldId="279"/>
            <ac:spMk id="19" creationId="{835C2F1E-16B2-5FB3-5591-C46C4CB3FE25}"/>
          </ac:spMkLst>
        </pc:spChg>
        <pc:grpChg chg="add mod">
          <ac:chgData name="Prashant Kadam" userId="4d85b6f0344492f8" providerId="LiveId" clId="{8E4E22B4-9B2B-43F1-BCD4-2F1FA233326B}" dt="2023-06-30T04:19:50.288" v="72" actId="14100"/>
          <ac:grpSpMkLst>
            <pc:docMk/>
            <pc:sldMk cId="1246021298" sldId="279"/>
            <ac:grpSpMk id="20" creationId="{3D2FD2F7-7F40-A853-7EA6-7651CEF26F21}"/>
          </ac:grpSpMkLst>
        </pc:grpChg>
        <pc:grpChg chg="mod">
          <ac:chgData name="Prashant Kadam" userId="4d85b6f0344492f8" providerId="LiveId" clId="{8E4E22B4-9B2B-43F1-BCD4-2F1FA233326B}" dt="2023-06-30T04:09:13.810" v="4" actId="14100"/>
          <ac:grpSpMkLst>
            <pc:docMk/>
            <pc:sldMk cId="1246021298" sldId="279"/>
            <ac:grpSpMk id="29" creationId="{6CD2861C-FCAA-AFBC-25EB-44B15FF0BC32}"/>
          </ac:grpSpMkLst>
        </pc:grpChg>
        <pc:inkChg chg="del">
          <ac:chgData name="Prashant Kadam" userId="4d85b6f0344492f8" providerId="LiveId" clId="{8E4E22B4-9B2B-43F1-BCD4-2F1FA233326B}" dt="2023-06-30T04:08:58.840" v="2" actId="21"/>
          <ac:inkMkLst>
            <pc:docMk/>
            <pc:sldMk cId="1246021298" sldId="279"/>
            <ac:inkMk id="48" creationId="{E3305DD5-AAB8-F0E4-613D-FDB69C327366}"/>
          </ac:inkMkLst>
        </pc:inkChg>
        <pc:cxnChg chg="add del mod">
          <ac:chgData name="Prashant Kadam" userId="4d85b6f0344492f8" providerId="LiveId" clId="{8E4E22B4-9B2B-43F1-BCD4-2F1FA233326B}" dt="2023-06-30T04:10:14.705" v="14" actId="21"/>
          <ac:cxnSpMkLst>
            <pc:docMk/>
            <pc:sldMk cId="1246021298" sldId="279"/>
            <ac:cxnSpMk id="7" creationId="{57F83ED4-96CC-CB68-47A1-1D14904C9D55}"/>
          </ac:cxnSpMkLst>
        </pc:cxnChg>
        <pc:cxnChg chg="mod">
          <ac:chgData name="Prashant Kadam" userId="4d85b6f0344492f8" providerId="LiveId" clId="{8E4E22B4-9B2B-43F1-BCD4-2F1FA233326B}" dt="2023-06-30T06:12:36.214" v="694" actId="692"/>
          <ac:cxnSpMkLst>
            <pc:docMk/>
            <pc:sldMk cId="1246021298" sldId="279"/>
            <ac:cxnSpMk id="31" creationId="{B073B782-CD86-BE4D-726D-720F74141F5D}"/>
          </ac:cxnSpMkLst>
        </pc:cxnChg>
        <pc:cxnChg chg="mod">
          <ac:chgData name="Prashant Kadam" userId="4d85b6f0344492f8" providerId="LiveId" clId="{8E4E22B4-9B2B-43F1-BCD4-2F1FA233326B}" dt="2023-06-30T06:12:42.732" v="695" actId="692"/>
          <ac:cxnSpMkLst>
            <pc:docMk/>
            <pc:sldMk cId="1246021298" sldId="279"/>
            <ac:cxnSpMk id="35" creationId="{2DA5F251-911D-DBD5-D722-4D33304683A1}"/>
          </ac:cxnSpMkLst>
        </pc:cxnChg>
      </pc:sldChg>
      <pc:sldChg chg="addSp delSp modSp mod">
        <pc:chgData name="Prashant Kadam" userId="4d85b6f0344492f8" providerId="LiveId" clId="{8E4E22B4-9B2B-43F1-BCD4-2F1FA233326B}" dt="2023-06-30T05:32:21.931" v="669" actId="1076"/>
        <pc:sldMkLst>
          <pc:docMk/>
          <pc:sldMk cId="2107888131" sldId="281"/>
        </pc:sldMkLst>
        <pc:spChg chg="del">
          <ac:chgData name="Prashant Kadam" userId="4d85b6f0344492f8" providerId="LiveId" clId="{8E4E22B4-9B2B-43F1-BCD4-2F1FA233326B}" dt="2023-06-30T04:47:34.202" v="372" actId="21"/>
          <ac:spMkLst>
            <pc:docMk/>
            <pc:sldMk cId="2107888131" sldId="281"/>
            <ac:spMk id="3" creationId="{DB6BD53F-D255-3797-F9DC-749DBF8EDF8B}"/>
          </ac:spMkLst>
        </pc:spChg>
        <pc:spChg chg="add del mod">
          <ac:chgData name="Prashant Kadam" userId="4d85b6f0344492f8" providerId="LiveId" clId="{8E4E22B4-9B2B-43F1-BCD4-2F1FA233326B}" dt="2023-06-30T04:44:33.385" v="367" actId="21"/>
          <ac:spMkLst>
            <pc:docMk/>
            <pc:sldMk cId="2107888131" sldId="281"/>
            <ac:spMk id="4" creationId="{5DC7F82A-25A1-EEA5-1847-242130912873}"/>
          </ac:spMkLst>
        </pc:spChg>
        <pc:spChg chg="del">
          <ac:chgData name="Prashant Kadam" userId="4d85b6f0344492f8" providerId="LiveId" clId="{8E4E22B4-9B2B-43F1-BCD4-2F1FA233326B}" dt="2023-06-30T04:47:34.202" v="372" actId="21"/>
          <ac:spMkLst>
            <pc:docMk/>
            <pc:sldMk cId="2107888131" sldId="281"/>
            <ac:spMk id="5" creationId="{E527BA33-7687-746F-7A99-5769ACAA19DD}"/>
          </ac:spMkLst>
        </pc:spChg>
        <pc:spChg chg="mod">
          <ac:chgData name="Prashant Kadam" userId="4d85b6f0344492f8" providerId="LiveId" clId="{8E4E22B4-9B2B-43F1-BCD4-2F1FA233326B}" dt="2023-06-30T05:01:24.951" v="452" actId="20577"/>
          <ac:spMkLst>
            <pc:docMk/>
            <pc:sldMk cId="2107888131" sldId="281"/>
            <ac:spMk id="6" creationId="{CFCEC6B0-3600-28A0-E10B-B1F4C99B1E33}"/>
          </ac:spMkLst>
        </pc:spChg>
        <pc:spChg chg="add del mod">
          <ac:chgData name="Prashant Kadam" userId="4d85b6f0344492f8" providerId="LiveId" clId="{8E4E22B4-9B2B-43F1-BCD4-2F1FA233326B}" dt="2023-06-30T04:44:35.483" v="368" actId="21"/>
          <ac:spMkLst>
            <pc:docMk/>
            <pc:sldMk cId="2107888131" sldId="281"/>
            <ac:spMk id="8" creationId="{888605ED-0188-7D02-71A3-418908C7F0BA}"/>
          </ac:spMkLst>
        </pc:spChg>
        <pc:spChg chg="del">
          <ac:chgData name="Prashant Kadam" userId="4d85b6f0344492f8" providerId="LiveId" clId="{8E4E22B4-9B2B-43F1-BCD4-2F1FA233326B}" dt="2023-06-30T04:47:28.512" v="371" actId="21"/>
          <ac:spMkLst>
            <pc:docMk/>
            <pc:sldMk cId="2107888131" sldId="281"/>
            <ac:spMk id="9" creationId="{2C77216C-99F2-F20D-361E-FC77B2A1C2D5}"/>
          </ac:spMkLst>
        </pc:spChg>
        <pc:spChg chg="add del mod">
          <ac:chgData name="Prashant Kadam" userId="4d85b6f0344492f8" providerId="LiveId" clId="{8E4E22B4-9B2B-43F1-BCD4-2F1FA233326B}" dt="2023-06-30T04:44:37.736" v="369" actId="21"/>
          <ac:spMkLst>
            <pc:docMk/>
            <pc:sldMk cId="2107888131" sldId="281"/>
            <ac:spMk id="11" creationId="{ECE3F088-B3A9-328F-936D-05A5BDA0504D}"/>
          </ac:spMkLst>
        </pc:spChg>
        <pc:spChg chg="del">
          <ac:chgData name="Prashant Kadam" userId="4d85b6f0344492f8" providerId="LiveId" clId="{8E4E22B4-9B2B-43F1-BCD4-2F1FA233326B}" dt="2023-06-30T04:47:28.512" v="371" actId="21"/>
          <ac:spMkLst>
            <pc:docMk/>
            <pc:sldMk cId="2107888131" sldId="281"/>
            <ac:spMk id="12" creationId="{B673DA38-7DA2-CC40-82FC-BFB56BC10FC1}"/>
          </ac:spMkLst>
        </pc:spChg>
        <pc:spChg chg="add del mod">
          <ac:chgData name="Prashant Kadam" userId="4d85b6f0344492f8" providerId="LiveId" clId="{8E4E22B4-9B2B-43F1-BCD4-2F1FA233326B}" dt="2023-06-30T04:44:40.556" v="370" actId="21"/>
          <ac:spMkLst>
            <pc:docMk/>
            <pc:sldMk cId="2107888131" sldId="281"/>
            <ac:spMk id="14" creationId="{722DDBB3-BEED-BB04-F731-335F6E6C2ADA}"/>
          </ac:spMkLst>
        </pc:spChg>
        <pc:spChg chg="add del mod">
          <ac:chgData name="Prashant Kadam" userId="4d85b6f0344492f8" providerId="LiveId" clId="{8E4E22B4-9B2B-43F1-BCD4-2F1FA233326B}" dt="2023-06-30T04:47:34.202" v="372" actId="21"/>
          <ac:spMkLst>
            <pc:docMk/>
            <pc:sldMk cId="2107888131" sldId="281"/>
            <ac:spMk id="16" creationId="{12B8BC50-5325-59EA-E3BE-26CE7CC6A7E5}"/>
          </ac:spMkLst>
        </pc:spChg>
        <pc:spChg chg="add del mod">
          <ac:chgData name="Prashant Kadam" userId="4d85b6f0344492f8" providerId="LiveId" clId="{8E4E22B4-9B2B-43F1-BCD4-2F1FA233326B}" dt="2023-06-30T04:47:34.202" v="372" actId="21"/>
          <ac:spMkLst>
            <pc:docMk/>
            <pc:sldMk cId="2107888131" sldId="281"/>
            <ac:spMk id="19" creationId="{23C17235-DA1A-32F7-E75B-D7357C7154C0}"/>
          </ac:spMkLst>
        </pc:spChg>
        <pc:spChg chg="add del mod">
          <ac:chgData name="Prashant Kadam" userId="4d85b6f0344492f8" providerId="LiveId" clId="{8E4E22B4-9B2B-43F1-BCD4-2F1FA233326B}" dt="2023-06-30T04:47:34.202" v="372" actId="21"/>
          <ac:spMkLst>
            <pc:docMk/>
            <pc:sldMk cId="2107888131" sldId="281"/>
            <ac:spMk id="21" creationId="{D93F36AD-8C68-B3BE-33F0-DF59DAE7AD1D}"/>
          </ac:spMkLst>
        </pc:spChg>
        <pc:spChg chg="del">
          <ac:chgData name="Prashant Kadam" userId="4d85b6f0344492f8" providerId="LiveId" clId="{8E4E22B4-9B2B-43F1-BCD4-2F1FA233326B}" dt="2023-06-30T04:47:28.512" v="371" actId="21"/>
          <ac:spMkLst>
            <pc:docMk/>
            <pc:sldMk cId="2107888131" sldId="281"/>
            <ac:spMk id="22" creationId="{A386226D-550B-455D-862A-19F0F7E85FDF}"/>
          </ac:spMkLst>
        </pc:spChg>
        <pc:spChg chg="del">
          <ac:chgData name="Prashant Kadam" userId="4d85b6f0344492f8" providerId="LiveId" clId="{8E4E22B4-9B2B-43F1-BCD4-2F1FA233326B}" dt="2023-06-30T04:47:28.512" v="371" actId="21"/>
          <ac:spMkLst>
            <pc:docMk/>
            <pc:sldMk cId="2107888131" sldId="281"/>
            <ac:spMk id="24" creationId="{517DFAED-4F69-372D-790F-14ABD197D926}"/>
          </ac:spMkLst>
        </pc:spChg>
        <pc:spChg chg="add del mod">
          <ac:chgData name="Prashant Kadam" userId="4d85b6f0344492f8" providerId="LiveId" clId="{8E4E22B4-9B2B-43F1-BCD4-2F1FA233326B}" dt="2023-06-30T04:47:34.202" v="372" actId="21"/>
          <ac:spMkLst>
            <pc:docMk/>
            <pc:sldMk cId="2107888131" sldId="281"/>
            <ac:spMk id="25" creationId="{77F122E4-A525-2338-E779-12F5C8671431}"/>
          </ac:spMkLst>
        </pc:spChg>
        <pc:spChg chg="del">
          <ac:chgData name="Prashant Kadam" userId="4d85b6f0344492f8" providerId="LiveId" clId="{8E4E22B4-9B2B-43F1-BCD4-2F1FA233326B}" dt="2023-06-30T04:47:28.512" v="371" actId="21"/>
          <ac:spMkLst>
            <pc:docMk/>
            <pc:sldMk cId="2107888131" sldId="281"/>
            <ac:spMk id="26" creationId="{D32E8129-4557-FB4F-128A-16770815B5B8}"/>
          </ac:spMkLst>
        </pc:spChg>
        <pc:spChg chg="add del mod">
          <ac:chgData name="Prashant Kadam" userId="4d85b6f0344492f8" providerId="LiveId" clId="{8E4E22B4-9B2B-43F1-BCD4-2F1FA233326B}" dt="2023-06-30T04:47:34.202" v="372" actId="21"/>
          <ac:spMkLst>
            <pc:docMk/>
            <pc:sldMk cId="2107888131" sldId="281"/>
            <ac:spMk id="28" creationId="{F4774426-8AA5-58C3-92B1-6E9CBE5908FE}"/>
          </ac:spMkLst>
        </pc:spChg>
        <pc:spChg chg="del">
          <ac:chgData name="Prashant Kadam" userId="4d85b6f0344492f8" providerId="LiveId" clId="{8E4E22B4-9B2B-43F1-BCD4-2F1FA233326B}" dt="2023-06-30T04:47:28.512" v="371" actId="21"/>
          <ac:spMkLst>
            <pc:docMk/>
            <pc:sldMk cId="2107888131" sldId="281"/>
            <ac:spMk id="30" creationId="{78DDF0BA-462B-C044-14AF-F2FD2BFBAE3B}"/>
          </ac:spMkLst>
        </pc:spChg>
        <pc:spChg chg="mod">
          <ac:chgData name="Prashant Kadam" userId="4d85b6f0344492f8" providerId="LiveId" clId="{8E4E22B4-9B2B-43F1-BCD4-2F1FA233326B}" dt="2023-06-30T05:31:52.075" v="666" actId="1076"/>
          <ac:spMkLst>
            <pc:docMk/>
            <pc:sldMk cId="2107888131" sldId="281"/>
            <ac:spMk id="31" creationId="{446CC6CC-33D7-4181-9969-72896FDB1901}"/>
          </ac:spMkLst>
        </pc:spChg>
        <pc:spChg chg="add del mod">
          <ac:chgData name="Prashant Kadam" userId="4d85b6f0344492f8" providerId="LiveId" clId="{8E4E22B4-9B2B-43F1-BCD4-2F1FA233326B}" dt="2023-06-30T04:47:34.202" v="372" actId="21"/>
          <ac:spMkLst>
            <pc:docMk/>
            <pc:sldMk cId="2107888131" sldId="281"/>
            <ac:spMk id="32" creationId="{F592D68D-67A0-ACC8-F5BB-F9F2DD7C4050}"/>
          </ac:spMkLst>
        </pc:spChg>
        <pc:spChg chg="add del mod">
          <ac:chgData name="Prashant Kadam" userId="4d85b6f0344492f8" providerId="LiveId" clId="{8E4E22B4-9B2B-43F1-BCD4-2F1FA233326B}" dt="2023-06-30T04:47:37.974" v="373" actId="21"/>
          <ac:spMkLst>
            <pc:docMk/>
            <pc:sldMk cId="2107888131" sldId="281"/>
            <ac:spMk id="34" creationId="{FC41402E-4623-E6F9-6B98-E790C8867B46}"/>
          </ac:spMkLst>
        </pc:spChg>
        <pc:spChg chg="add del mod">
          <ac:chgData name="Prashant Kadam" userId="4d85b6f0344492f8" providerId="LiveId" clId="{8E4E22B4-9B2B-43F1-BCD4-2F1FA233326B}" dt="2023-06-30T04:47:37.974" v="373" actId="21"/>
          <ac:spMkLst>
            <pc:docMk/>
            <pc:sldMk cId="2107888131" sldId="281"/>
            <ac:spMk id="36" creationId="{8A8F236F-5338-FC46-CE38-D2FF0F7F1E5C}"/>
          </ac:spMkLst>
        </pc:spChg>
        <pc:spChg chg="add mod">
          <ac:chgData name="Prashant Kadam" userId="4d85b6f0344492f8" providerId="LiveId" clId="{8E4E22B4-9B2B-43F1-BCD4-2F1FA233326B}" dt="2023-06-30T05:32:21.931" v="669" actId="1076"/>
          <ac:spMkLst>
            <pc:docMk/>
            <pc:sldMk cId="2107888131" sldId="281"/>
            <ac:spMk id="41" creationId="{B69EE246-5C30-670D-F580-51D188E0D9FE}"/>
          </ac:spMkLst>
        </pc:spChg>
        <pc:grpChg chg="add mod">
          <ac:chgData name="Prashant Kadam" userId="4d85b6f0344492f8" providerId="LiveId" clId="{8E4E22B4-9B2B-43F1-BCD4-2F1FA233326B}" dt="2023-06-30T05:32:12.598" v="668" actId="1076"/>
          <ac:grpSpMkLst>
            <pc:docMk/>
            <pc:sldMk cId="2107888131" sldId="281"/>
            <ac:grpSpMk id="42" creationId="{669CBA20-6E25-AB72-5060-8B2FABABEB9A}"/>
          </ac:grpSpMkLst>
        </pc:grpChg>
        <pc:picChg chg="add mod">
          <ac:chgData name="Prashant Kadam" userId="4d85b6f0344492f8" providerId="LiveId" clId="{8E4E22B4-9B2B-43F1-BCD4-2F1FA233326B}" dt="2023-06-30T05:32:07.414" v="667" actId="164"/>
          <ac:picMkLst>
            <pc:docMk/>
            <pc:sldMk cId="2107888131" sldId="281"/>
            <ac:picMk id="38" creationId="{B038A209-C0DF-77B7-65C3-627451917F98}"/>
          </ac:picMkLst>
        </pc:picChg>
        <pc:picChg chg="add mod">
          <ac:chgData name="Prashant Kadam" userId="4d85b6f0344492f8" providerId="LiveId" clId="{8E4E22B4-9B2B-43F1-BCD4-2F1FA233326B}" dt="2023-06-30T05:32:07.414" v="667" actId="164"/>
          <ac:picMkLst>
            <pc:docMk/>
            <pc:sldMk cId="2107888131" sldId="281"/>
            <ac:picMk id="40" creationId="{228C67A2-5E12-2561-BF60-7D1C7299F38C}"/>
          </ac:picMkLst>
        </pc:picChg>
        <pc:picChg chg="del">
          <ac:chgData name="Prashant Kadam" userId="4d85b6f0344492f8" providerId="LiveId" clId="{8E4E22B4-9B2B-43F1-BCD4-2F1FA233326B}" dt="2023-06-30T04:44:29.576" v="366" actId="21"/>
          <ac:picMkLst>
            <pc:docMk/>
            <pc:sldMk cId="2107888131" sldId="281"/>
            <ac:picMk id="46" creationId="{51777469-AD50-4BAD-6B31-B56D669485CE}"/>
          </ac:picMkLst>
        </pc:picChg>
        <pc:picChg chg="del">
          <ac:chgData name="Prashant Kadam" userId="4d85b6f0344492f8" providerId="LiveId" clId="{8E4E22B4-9B2B-43F1-BCD4-2F1FA233326B}" dt="2023-06-30T04:44:27.155" v="365" actId="21"/>
          <ac:picMkLst>
            <pc:docMk/>
            <pc:sldMk cId="2107888131" sldId="281"/>
            <ac:picMk id="49" creationId="{554A63EA-7896-2DED-D661-BA5C81B77241}"/>
          </ac:picMkLst>
        </pc:picChg>
        <pc:picChg chg="del">
          <ac:chgData name="Prashant Kadam" userId="4d85b6f0344492f8" providerId="LiveId" clId="{8E4E22B4-9B2B-43F1-BCD4-2F1FA233326B}" dt="2023-06-30T04:44:24.226" v="364" actId="21"/>
          <ac:picMkLst>
            <pc:docMk/>
            <pc:sldMk cId="2107888131" sldId="281"/>
            <ac:picMk id="52" creationId="{6FA36B7F-14F3-90DF-9E76-191C5C5FAC68}"/>
          </ac:picMkLst>
        </pc:picChg>
        <pc:picChg chg="del">
          <ac:chgData name="Prashant Kadam" userId="4d85b6f0344492f8" providerId="LiveId" clId="{8E4E22B4-9B2B-43F1-BCD4-2F1FA233326B}" dt="2023-06-30T04:44:17.294" v="363" actId="21"/>
          <ac:picMkLst>
            <pc:docMk/>
            <pc:sldMk cId="2107888131" sldId="281"/>
            <ac:picMk id="55" creationId="{4B0A05F6-A265-D617-87EB-C8B6D39D74EB}"/>
          </ac:picMkLst>
        </pc:picChg>
      </pc:sldChg>
      <pc:sldChg chg="addSp delSp modSp del mod">
        <pc:chgData name="Prashant Kadam" userId="4d85b6f0344492f8" providerId="LiveId" clId="{8E4E22B4-9B2B-43F1-BCD4-2F1FA233326B}" dt="2023-06-30T06:10:38.292" v="693" actId="2696"/>
        <pc:sldMkLst>
          <pc:docMk/>
          <pc:sldMk cId="3157109385" sldId="282"/>
        </pc:sldMkLst>
        <pc:spChg chg="add del mod">
          <ac:chgData name="Prashant Kadam" userId="4d85b6f0344492f8" providerId="LiveId" clId="{8E4E22B4-9B2B-43F1-BCD4-2F1FA233326B}" dt="2023-06-30T05:16:57.740" v="585" actId="21"/>
          <ac:spMkLst>
            <pc:docMk/>
            <pc:sldMk cId="3157109385" sldId="282"/>
            <ac:spMk id="3" creationId="{134E8E5F-007D-B3A5-4B51-927C6CD90306}"/>
          </ac:spMkLst>
        </pc:spChg>
        <pc:spChg chg="add del mod">
          <ac:chgData name="Prashant Kadam" userId="4d85b6f0344492f8" providerId="LiveId" clId="{8E4E22B4-9B2B-43F1-BCD4-2F1FA233326B}" dt="2023-06-30T05:16:26.211" v="580" actId="21"/>
          <ac:spMkLst>
            <pc:docMk/>
            <pc:sldMk cId="3157109385" sldId="282"/>
            <ac:spMk id="6" creationId="{5B5BE7CB-28B9-9246-0649-E400C197462B}"/>
          </ac:spMkLst>
        </pc:spChg>
        <pc:spChg chg="add del mod">
          <ac:chgData name="Prashant Kadam" userId="4d85b6f0344492f8" providerId="LiveId" clId="{8E4E22B4-9B2B-43F1-BCD4-2F1FA233326B}" dt="2023-06-30T05:16:26.211" v="580" actId="21"/>
          <ac:spMkLst>
            <pc:docMk/>
            <pc:sldMk cId="3157109385" sldId="282"/>
            <ac:spMk id="8" creationId="{88A0EBA5-461B-F4ED-3DD3-90960B150BAB}"/>
          </ac:spMkLst>
        </pc:spChg>
        <pc:spChg chg="add del mod">
          <ac:chgData name="Prashant Kadam" userId="4d85b6f0344492f8" providerId="LiveId" clId="{8E4E22B4-9B2B-43F1-BCD4-2F1FA233326B}" dt="2023-06-30T05:16:26.211" v="580" actId="21"/>
          <ac:spMkLst>
            <pc:docMk/>
            <pc:sldMk cId="3157109385" sldId="282"/>
            <ac:spMk id="10" creationId="{6350BD0B-D7DA-7452-37DB-D64135C24D4C}"/>
          </ac:spMkLst>
        </pc:spChg>
        <pc:spChg chg="add del mod">
          <ac:chgData name="Prashant Kadam" userId="4d85b6f0344492f8" providerId="LiveId" clId="{8E4E22B4-9B2B-43F1-BCD4-2F1FA233326B}" dt="2023-06-30T05:16:32.560" v="581" actId="21"/>
          <ac:spMkLst>
            <pc:docMk/>
            <pc:sldMk cId="3157109385" sldId="282"/>
            <ac:spMk id="12" creationId="{19448C88-C2D1-5CEA-1618-49409E3A43E0}"/>
          </ac:spMkLst>
        </pc:spChg>
        <pc:spChg chg="add del mod">
          <ac:chgData name="Prashant Kadam" userId="4d85b6f0344492f8" providerId="LiveId" clId="{8E4E22B4-9B2B-43F1-BCD4-2F1FA233326B}" dt="2023-06-30T05:16:32.560" v="581" actId="21"/>
          <ac:spMkLst>
            <pc:docMk/>
            <pc:sldMk cId="3157109385" sldId="282"/>
            <ac:spMk id="14" creationId="{5DFF1713-7880-8AA5-D66F-AB09B572C63D}"/>
          </ac:spMkLst>
        </pc:spChg>
        <pc:spChg chg="add del mod">
          <ac:chgData name="Prashant Kadam" userId="4d85b6f0344492f8" providerId="LiveId" clId="{8E4E22B4-9B2B-43F1-BCD4-2F1FA233326B}" dt="2023-06-30T05:16:32.560" v="581" actId="21"/>
          <ac:spMkLst>
            <pc:docMk/>
            <pc:sldMk cId="3157109385" sldId="282"/>
            <ac:spMk id="16" creationId="{440612ED-0BE3-3F2C-4AB9-27DA0C1C87D6}"/>
          </ac:spMkLst>
        </pc:spChg>
        <pc:spChg chg="add del mod">
          <ac:chgData name="Prashant Kadam" userId="4d85b6f0344492f8" providerId="LiveId" clId="{8E4E22B4-9B2B-43F1-BCD4-2F1FA233326B}" dt="2023-06-30T05:16:32.560" v="581" actId="21"/>
          <ac:spMkLst>
            <pc:docMk/>
            <pc:sldMk cId="3157109385" sldId="282"/>
            <ac:spMk id="18" creationId="{D4ACACD2-DEA0-2537-7819-FD210D119003}"/>
          </ac:spMkLst>
        </pc:spChg>
        <pc:spChg chg="add del mod">
          <ac:chgData name="Prashant Kadam" userId="4d85b6f0344492f8" providerId="LiveId" clId="{8E4E22B4-9B2B-43F1-BCD4-2F1FA233326B}" dt="2023-06-30T05:16:32.560" v="581" actId="21"/>
          <ac:spMkLst>
            <pc:docMk/>
            <pc:sldMk cId="3157109385" sldId="282"/>
            <ac:spMk id="20" creationId="{3594D40D-A87F-5D18-3F78-76F814054FAD}"/>
          </ac:spMkLst>
        </pc:spChg>
        <pc:spChg chg="add del mod">
          <ac:chgData name="Prashant Kadam" userId="4d85b6f0344492f8" providerId="LiveId" clId="{8E4E22B4-9B2B-43F1-BCD4-2F1FA233326B}" dt="2023-06-30T05:16:32.560" v="581" actId="21"/>
          <ac:spMkLst>
            <pc:docMk/>
            <pc:sldMk cId="3157109385" sldId="282"/>
            <ac:spMk id="22" creationId="{D97E454A-970A-FF9D-5997-4E924761DCB0}"/>
          </ac:spMkLst>
        </pc:spChg>
        <pc:spChg chg="add del mod">
          <ac:chgData name="Prashant Kadam" userId="4d85b6f0344492f8" providerId="LiveId" clId="{8E4E22B4-9B2B-43F1-BCD4-2F1FA233326B}" dt="2023-06-30T05:16:32.560" v="581" actId="21"/>
          <ac:spMkLst>
            <pc:docMk/>
            <pc:sldMk cId="3157109385" sldId="282"/>
            <ac:spMk id="24" creationId="{A92C8B87-EF4C-5BD9-CD46-56DDD7FE20E4}"/>
          </ac:spMkLst>
        </pc:spChg>
        <pc:spChg chg="add del mod">
          <ac:chgData name="Prashant Kadam" userId="4d85b6f0344492f8" providerId="LiveId" clId="{8E4E22B4-9B2B-43F1-BCD4-2F1FA233326B}" dt="2023-06-30T05:16:39.835" v="582" actId="21"/>
          <ac:spMkLst>
            <pc:docMk/>
            <pc:sldMk cId="3157109385" sldId="282"/>
            <ac:spMk id="26" creationId="{1F89C8B5-8118-F960-48CA-A1922EFA6E21}"/>
          </ac:spMkLst>
        </pc:spChg>
        <pc:spChg chg="add del mod">
          <ac:chgData name="Prashant Kadam" userId="4d85b6f0344492f8" providerId="LiveId" clId="{8E4E22B4-9B2B-43F1-BCD4-2F1FA233326B}" dt="2023-06-30T05:16:47.904" v="584" actId="21"/>
          <ac:spMkLst>
            <pc:docMk/>
            <pc:sldMk cId="3157109385" sldId="282"/>
            <ac:spMk id="28" creationId="{A743AC61-78DF-9B42-C4A9-C00A4921E0CE}"/>
          </ac:spMkLst>
        </pc:spChg>
        <pc:spChg chg="add del mod">
          <ac:chgData name="Prashant Kadam" userId="4d85b6f0344492f8" providerId="LiveId" clId="{8E4E22B4-9B2B-43F1-BCD4-2F1FA233326B}" dt="2023-06-30T05:17:04.234" v="586" actId="21"/>
          <ac:spMkLst>
            <pc:docMk/>
            <pc:sldMk cId="3157109385" sldId="282"/>
            <ac:spMk id="30" creationId="{42E37BA2-B6D7-92F4-BAEE-0CA719C5FCAF}"/>
          </ac:spMkLst>
        </pc:spChg>
        <pc:spChg chg="add del mod">
          <ac:chgData name="Prashant Kadam" userId="4d85b6f0344492f8" providerId="LiveId" clId="{8E4E22B4-9B2B-43F1-BCD4-2F1FA233326B}" dt="2023-06-30T05:17:04.234" v="586" actId="21"/>
          <ac:spMkLst>
            <pc:docMk/>
            <pc:sldMk cId="3157109385" sldId="282"/>
            <ac:spMk id="32" creationId="{AD7BDC83-ABBE-3B95-B4AC-49E231BE5F7A}"/>
          </ac:spMkLst>
        </pc:spChg>
        <pc:spChg chg="add del mod">
          <ac:chgData name="Prashant Kadam" userId="4d85b6f0344492f8" providerId="LiveId" clId="{8E4E22B4-9B2B-43F1-BCD4-2F1FA233326B}" dt="2023-06-30T05:17:04.234" v="586" actId="21"/>
          <ac:spMkLst>
            <pc:docMk/>
            <pc:sldMk cId="3157109385" sldId="282"/>
            <ac:spMk id="34" creationId="{CACE1AAF-7584-9491-2DE3-95833A5A637B}"/>
          </ac:spMkLst>
        </pc:spChg>
        <pc:spChg chg="add del mod">
          <ac:chgData name="Prashant Kadam" userId="4d85b6f0344492f8" providerId="LiveId" clId="{8E4E22B4-9B2B-43F1-BCD4-2F1FA233326B}" dt="2023-06-30T05:17:04.234" v="586" actId="21"/>
          <ac:spMkLst>
            <pc:docMk/>
            <pc:sldMk cId="3157109385" sldId="282"/>
            <ac:spMk id="36" creationId="{BFD6F488-C3DF-4BE5-4908-B5295E28D846}"/>
          </ac:spMkLst>
        </pc:spChg>
        <pc:spChg chg="add del mod">
          <ac:chgData name="Prashant Kadam" userId="4d85b6f0344492f8" providerId="LiveId" clId="{8E4E22B4-9B2B-43F1-BCD4-2F1FA233326B}" dt="2023-06-30T05:17:04.234" v="586" actId="21"/>
          <ac:spMkLst>
            <pc:docMk/>
            <pc:sldMk cId="3157109385" sldId="282"/>
            <ac:spMk id="38" creationId="{B9C0B80C-26CE-A1A9-3220-49B8BE451EC8}"/>
          </ac:spMkLst>
        </pc:spChg>
        <pc:spChg chg="add del mod">
          <ac:chgData name="Prashant Kadam" userId="4d85b6f0344492f8" providerId="LiveId" clId="{8E4E22B4-9B2B-43F1-BCD4-2F1FA233326B}" dt="2023-06-30T05:17:04.234" v="586" actId="21"/>
          <ac:spMkLst>
            <pc:docMk/>
            <pc:sldMk cId="3157109385" sldId="282"/>
            <ac:spMk id="40" creationId="{0D763329-DD51-4E56-0187-1D4A322D0683}"/>
          </ac:spMkLst>
        </pc:spChg>
        <pc:spChg chg="add del mod">
          <ac:chgData name="Prashant Kadam" userId="4d85b6f0344492f8" providerId="LiveId" clId="{8E4E22B4-9B2B-43F1-BCD4-2F1FA233326B}" dt="2023-06-30T05:17:04.234" v="586" actId="21"/>
          <ac:spMkLst>
            <pc:docMk/>
            <pc:sldMk cId="3157109385" sldId="282"/>
            <ac:spMk id="43" creationId="{44D0D468-D7D2-0AEB-DA67-02CE2548FDB8}"/>
          </ac:spMkLst>
        </pc:spChg>
        <pc:spChg chg="add del mod">
          <ac:chgData name="Prashant Kadam" userId="4d85b6f0344492f8" providerId="LiveId" clId="{8E4E22B4-9B2B-43F1-BCD4-2F1FA233326B}" dt="2023-06-30T05:17:04.234" v="586" actId="21"/>
          <ac:spMkLst>
            <pc:docMk/>
            <pc:sldMk cId="3157109385" sldId="282"/>
            <ac:spMk id="45" creationId="{F1ACE9D2-A63E-749B-8BE8-0B3A44F88CB2}"/>
          </ac:spMkLst>
        </pc:spChg>
        <pc:spChg chg="add del mod">
          <ac:chgData name="Prashant Kadam" userId="4d85b6f0344492f8" providerId="LiveId" clId="{8E4E22B4-9B2B-43F1-BCD4-2F1FA233326B}" dt="2023-06-30T05:17:23.641" v="591" actId="21"/>
          <ac:spMkLst>
            <pc:docMk/>
            <pc:sldMk cId="3157109385" sldId="282"/>
            <ac:spMk id="47" creationId="{40EFCB26-40D7-5F91-6959-6ED2C7AA086E}"/>
          </ac:spMkLst>
        </pc:spChg>
        <pc:spChg chg="add del mod">
          <ac:chgData name="Prashant Kadam" userId="4d85b6f0344492f8" providerId="LiveId" clId="{8E4E22B4-9B2B-43F1-BCD4-2F1FA233326B}" dt="2023-06-30T05:17:09.309" v="588" actId="21"/>
          <ac:spMkLst>
            <pc:docMk/>
            <pc:sldMk cId="3157109385" sldId="282"/>
            <ac:spMk id="49" creationId="{7B1F579C-DCCC-76DA-727C-6432FA2F5C95}"/>
          </ac:spMkLst>
        </pc:spChg>
        <pc:spChg chg="add del mod">
          <ac:chgData name="Prashant Kadam" userId="4d85b6f0344492f8" providerId="LiveId" clId="{8E4E22B4-9B2B-43F1-BCD4-2F1FA233326B}" dt="2023-06-30T05:17:14.725" v="590" actId="21"/>
          <ac:spMkLst>
            <pc:docMk/>
            <pc:sldMk cId="3157109385" sldId="282"/>
            <ac:spMk id="51" creationId="{C8B79E9A-F53A-573B-4F05-3C75946E9E70}"/>
          </ac:spMkLst>
        </pc:spChg>
        <pc:spChg chg="mod">
          <ac:chgData name="Prashant Kadam" userId="4d85b6f0344492f8" providerId="LiveId" clId="{8E4E22B4-9B2B-43F1-BCD4-2F1FA233326B}" dt="2023-06-30T05:21:06.630" v="623" actId="207"/>
          <ac:spMkLst>
            <pc:docMk/>
            <pc:sldMk cId="3157109385" sldId="282"/>
            <ac:spMk id="56" creationId="{19576725-5FD5-0E5D-4FD3-2E35020D8306}"/>
          </ac:spMkLst>
        </pc:spChg>
        <pc:spChg chg="del">
          <ac:chgData name="Prashant Kadam" userId="4d85b6f0344492f8" providerId="LiveId" clId="{8E4E22B4-9B2B-43F1-BCD4-2F1FA233326B}" dt="2023-06-30T05:16:32.560" v="581" actId="21"/>
          <ac:spMkLst>
            <pc:docMk/>
            <pc:sldMk cId="3157109385" sldId="282"/>
            <ac:spMk id="104" creationId="{518FD4E8-9A30-D19A-0CE1-E025FDE22A18}"/>
          </ac:spMkLst>
        </pc:spChg>
        <pc:spChg chg="del">
          <ac:chgData name="Prashant Kadam" userId="4d85b6f0344492f8" providerId="LiveId" clId="{8E4E22B4-9B2B-43F1-BCD4-2F1FA233326B}" dt="2023-06-30T05:16:26.211" v="580" actId="21"/>
          <ac:spMkLst>
            <pc:docMk/>
            <pc:sldMk cId="3157109385" sldId="282"/>
            <ac:spMk id="106" creationId="{C3F4B58A-E166-D531-6B68-03C6AC16DFE0}"/>
          </ac:spMkLst>
        </pc:spChg>
        <pc:spChg chg="del">
          <ac:chgData name="Prashant Kadam" userId="4d85b6f0344492f8" providerId="LiveId" clId="{8E4E22B4-9B2B-43F1-BCD4-2F1FA233326B}" dt="2023-06-30T05:16:26.211" v="580" actId="21"/>
          <ac:spMkLst>
            <pc:docMk/>
            <pc:sldMk cId="3157109385" sldId="282"/>
            <ac:spMk id="108" creationId="{9DD2EF71-C588-557C-6805-3BA27A14E29B}"/>
          </ac:spMkLst>
        </pc:spChg>
        <pc:spChg chg="del">
          <ac:chgData name="Prashant Kadam" userId="4d85b6f0344492f8" providerId="LiveId" clId="{8E4E22B4-9B2B-43F1-BCD4-2F1FA233326B}" dt="2023-06-30T05:16:26.211" v="580" actId="21"/>
          <ac:spMkLst>
            <pc:docMk/>
            <pc:sldMk cId="3157109385" sldId="282"/>
            <ac:spMk id="110" creationId="{A8D8F964-5152-933F-0FD8-0441EF137004}"/>
          </ac:spMkLst>
        </pc:spChg>
        <pc:spChg chg="del">
          <ac:chgData name="Prashant Kadam" userId="4d85b6f0344492f8" providerId="LiveId" clId="{8E4E22B4-9B2B-43F1-BCD4-2F1FA233326B}" dt="2023-06-30T05:16:57.740" v="585" actId="21"/>
          <ac:spMkLst>
            <pc:docMk/>
            <pc:sldMk cId="3157109385" sldId="282"/>
            <ac:spMk id="112" creationId="{18AF0A56-DD67-89FC-BFA3-15B61F65CDDA}"/>
          </ac:spMkLst>
        </pc:spChg>
        <pc:spChg chg="del">
          <ac:chgData name="Prashant Kadam" userId="4d85b6f0344492f8" providerId="LiveId" clId="{8E4E22B4-9B2B-43F1-BCD4-2F1FA233326B}" dt="2023-06-30T05:16:57.740" v="585" actId="21"/>
          <ac:spMkLst>
            <pc:docMk/>
            <pc:sldMk cId="3157109385" sldId="282"/>
            <ac:spMk id="114" creationId="{DA3CD37D-77A2-AD3B-C73E-09D174DD7546}"/>
          </ac:spMkLst>
        </pc:spChg>
        <pc:spChg chg="del">
          <ac:chgData name="Prashant Kadam" userId="4d85b6f0344492f8" providerId="LiveId" clId="{8E4E22B4-9B2B-43F1-BCD4-2F1FA233326B}" dt="2023-06-30T05:16:57.740" v="585" actId="21"/>
          <ac:spMkLst>
            <pc:docMk/>
            <pc:sldMk cId="3157109385" sldId="282"/>
            <ac:spMk id="116" creationId="{F6ED7D00-5342-1D60-DDDB-D53A1710D96C}"/>
          </ac:spMkLst>
        </pc:spChg>
        <pc:spChg chg="del">
          <ac:chgData name="Prashant Kadam" userId="4d85b6f0344492f8" providerId="LiveId" clId="{8E4E22B4-9B2B-43F1-BCD4-2F1FA233326B}" dt="2023-06-30T05:17:04.234" v="586" actId="21"/>
          <ac:spMkLst>
            <pc:docMk/>
            <pc:sldMk cId="3157109385" sldId="282"/>
            <ac:spMk id="118" creationId="{00CC9081-1965-5E10-5A66-018337A9F4FF}"/>
          </ac:spMkLst>
        </pc:spChg>
        <pc:spChg chg="del">
          <ac:chgData name="Prashant Kadam" userId="4d85b6f0344492f8" providerId="LiveId" clId="{8E4E22B4-9B2B-43F1-BCD4-2F1FA233326B}" dt="2023-06-30T05:16:26.211" v="580" actId="21"/>
          <ac:spMkLst>
            <pc:docMk/>
            <pc:sldMk cId="3157109385" sldId="282"/>
            <ac:spMk id="128" creationId="{F2B4F3E8-0A71-10C7-4719-C9FB478A9129}"/>
          </ac:spMkLst>
        </pc:spChg>
        <pc:spChg chg="del">
          <ac:chgData name="Prashant Kadam" userId="4d85b6f0344492f8" providerId="LiveId" clId="{8E4E22B4-9B2B-43F1-BCD4-2F1FA233326B}" dt="2023-06-30T05:16:26.211" v="580" actId="21"/>
          <ac:spMkLst>
            <pc:docMk/>
            <pc:sldMk cId="3157109385" sldId="282"/>
            <ac:spMk id="130" creationId="{D7A3F7B8-39FC-A0C3-B527-8DD7897C3C2A}"/>
          </ac:spMkLst>
        </pc:spChg>
        <pc:spChg chg="del">
          <ac:chgData name="Prashant Kadam" userId="4d85b6f0344492f8" providerId="LiveId" clId="{8E4E22B4-9B2B-43F1-BCD4-2F1FA233326B}" dt="2023-06-30T05:16:26.211" v="580" actId="21"/>
          <ac:spMkLst>
            <pc:docMk/>
            <pc:sldMk cId="3157109385" sldId="282"/>
            <ac:spMk id="132" creationId="{86CBC7CA-4E3E-1E11-06FC-F3D5FEF919A6}"/>
          </ac:spMkLst>
        </pc:spChg>
        <pc:spChg chg="del mod">
          <ac:chgData name="Prashant Kadam" userId="4d85b6f0344492f8" providerId="LiveId" clId="{8E4E22B4-9B2B-43F1-BCD4-2F1FA233326B}" dt="2023-06-30T05:16:17.872" v="579" actId="21"/>
          <ac:spMkLst>
            <pc:docMk/>
            <pc:sldMk cId="3157109385" sldId="282"/>
            <ac:spMk id="134" creationId="{EF408C39-F36B-8A49-1F7E-837E35969338}"/>
          </ac:spMkLst>
        </pc:spChg>
        <pc:spChg chg="del">
          <ac:chgData name="Prashant Kadam" userId="4d85b6f0344492f8" providerId="LiveId" clId="{8E4E22B4-9B2B-43F1-BCD4-2F1FA233326B}" dt="2023-06-30T05:16:57.740" v="585" actId="21"/>
          <ac:spMkLst>
            <pc:docMk/>
            <pc:sldMk cId="3157109385" sldId="282"/>
            <ac:spMk id="136" creationId="{9BEF75AB-A2CF-6495-E59F-B961022728C8}"/>
          </ac:spMkLst>
        </pc:spChg>
        <pc:spChg chg="del">
          <ac:chgData name="Prashant Kadam" userId="4d85b6f0344492f8" providerId="LiveId" clId="{8E4E22B4-9B2B-43F1-BCD4-2F1FA233326B}" dt="2023-06-30T05:16:57.740" v="585" actId="21"/>
          <ac:spMkLst>
            <pc:docMk/>
            <pc:sldMk cId="3157109385" sldId="282"/>
            <ac:spMk id="138" creationId="{204E9DAA-AA37-4F2D-9A54-5AA8DCEAB892}"/>
          </ac:spMkLst>
        </pc:spChg>
        <pc:spChg chg="del">
          <ac:chgData name="Prashant Kadam" userId="4d85b6f0344492f8" providerId="LiveId" clId="{8E4E22B4-9B2B-43F1-BCD4-2F1FA233326B}" dt="2023-06-30T05:16:26.211" v="580" actId="21"/>
          <ac:spMkLst>
            <pc:docMk/>
            <pc:sldMk cId="3157109385" sldId="282"/>
            <ac:spMk id="140" creationId="{2528F54A-A46A-9326-2193-943237532FCE}"/>
          </ac:spMkLst>
        </pc:spChg>
        <pc:spChg chg="del">
          <ac:chgData name="Prashant Kadam" userId="4d85b6f0344492f8" providerId="LiveId" clId="{8E4E22B4-9B2B-43F1-BCD4-2F1FA233326B}" dt="2023-06-30T05:16:57.740" v="585" actId="21"/>
          <ac:spMkLst>
            <pc:docMk/>
            <pc:sldMk cId="3157109385" sldId="282"/>
            <ac:spMk id="142" creationId="{E919136D-3B44-DA2F-E7D4-D6EEF99678A5}"/>
          </ac:spMkLst>
        </pc:spChg>
        <pc:graphicFrameChg chg="add mod modGraphic">
          <ac:chgData name="Prashant Kadam" userId="4d85b6f0344492f8" providerId="LiveId" clId="{8E4E22B4-9B2B-43F1-BCD4-2F1FA233326B}" dt="2023-06-30T05:27:23.162" v="659" actId="20577"/>
          <ac:graphicFrameMkLst>
            <pc:docMk/>
            <pc:sldMk cId="3157109385" sldId="282"/>
            <ac:graphicFrameMk id="52" creationId="{CB82660A-1E3B-EB45-534C-D415C7B0C5AE}"/>
          </ac:graphicFrameMkLst>
        </pc:graphicFrameChg>
        <pc:picChg chg="del">
          <ac:chgData name="Prashant Kadam" userId="4d85b6f0344492f8" providerId="LiveId" clId="{8E4E22B4-9B2B-43F1-BCD4-2F1FA233326B}" dt="2023-06-30T05:16:42.818" v="583" actId="21"/>
          <ac:picMkLst>
            <pc:docMk/>
            <pc:sldMk cId="3157109385" sldId="282"/>
            <ac:picMk id="91" creationId="{5EC983C0-CBA5-F57C-BEFF-513C6820D1B5}"/>
          </ac:picMkLst>
        </pc:picChg>
        <pc:picChg chg="del">
          <ac:chgData name="Prashant Kadam" userId="4d85b6f0344492f8" providerId="LiveId" clId="{8E4E22B4-9B2B-43F1-BCD4-2F1FA233326B}" dt="2023-06-30T05:16:17.872" v="579" actId="21"/>
          <ac:picMkLst>
            <pc:docMk/>
            <pc:sldMk cId="3157109385" sldId="282"/>
            <ac:picMk id="95" creationId="{3D93F4F3-0B04-F25C-A1AD-C630AB4ACC69}"/>
          </ac:picMkLst>
        </pc:picChg>
        <pc:picChg chg="del">
          <ac:chgData name="Prashant Kadam" userId="4d85b6f0344492f8" providerId="LiveId" clId="{8E4E22B4-9B2B-43F1-BCD4-2F1FA233326B}" dt="2023-06-30T05:16:17.872" v="579" actId="21"/>
          <ac:picMkLst>
            <pc:docMk/>
            <pc:sldMk cId="3157109385" sldId="282"/>
            <ac:picMk id="100" creationId="{37FE76F6-4FBA-F449-AE44-D65A490DB65E}"/>
          </ac:picMkLst>
        </pc:picChg>
        <pc:picChg chg="del">
          <ac:chgData name="Prashant Kadam" userId="4d85b6f0344492f8" providerId="LiveId" clId="{8E4E22B4-9B2B-43F1-BCD4-2F1FA233326B}" dt="2023-06-30T05:16:17.872" v="579" actId="21"/>
          <ac:picMkLst>
            <pc:docMk/>
            <pc:sldMk cId="3157109385" sldId="282"/>
            <ac:picMk id="105" creationId="{57158F0D-ABAB-F883-0EB2-0F2E0CFCD3E1}"/>
          </ac:picMkLst>
        </pc:picChg>
        <pc:picChg chg="del">
          <ac:chgData name="Prashant Kadam" userId="4d85b6f0344492f8" providerId="LiveId" clId="{8E4E22B4-9B2B-43F1-BCD4-2F1FA233326B}" dt="2023-06-30T05:17:06.907" v="587" actId="21"/>
          <ac:picMkLst>
            <pc:docMk/>
            <pc:sldMk cId="3157109385" sldId="282"/>
            <ac:picMk id="111" creationId="{04625439-B7AD-2BC9-2A2B-DADABE1A1397}"/>
          </ac:picMkLst>
        </pc:picChg>
        <pc:picChg chg="del">
          <ac:chgData name="Prashant Kadam" userId="4d85b6f0344492f8" providerId="LiveId" clId="{8E4E22B4-9B2B-43F1-BCD4-2F1FA233326B}" dt="2023-06-30T05:16:57.740" v="585" actId="21"/>
          <ac:picMkLst>
            <pc:docMk/>
            <pc:sldMk cId="3157109385" sldId="282"/>
            <ac:picMk id="117" creationId="{17DCB394-2DB2-0945-063C-4AA5C232B022}"/>
          </ac:picMkLst>
        </pc:picChg>
        <pc:picChg chg="del">
          <ac:chgData name="Prashant Kadam" userId="4d85b6f0344492f8" providerId="LiveId" clId="{8E4E22B4-9B2B-43F1-BCD4-2F1FA233326B}" dt="2023-06-30T05:16:57.740" v="585" actId="21"/>
          <ac:picMkLst>
            <pc:docMk/>
            <pc:sldMk cId="3157109385" sldId="282"/>
            <ac:picMk id="121" creationId="{4568A05E-568F-7101-D7A6-0C522498DB2B}"/>
          </ac:picMkLst>
        </pc:picChg>
        <pc:picChg chg="del">
          <ac:chgData name="Prashant Kadam" userId="4d85b6f0344492f8" providerId="LiveId" clId="{8E4E22B4-9B2B-43F1-BCD4-2F1FA233326B}" dt="2023-06-30T05:17:11.619" v="589" actId="21"/>
          <ac:picMkLst>
            <pc:docMk/>
            <pc:sldMk cId="3157109385" sldId="282"/>
            <ac:picMk id="124" creationId="{99B69C8C-61F7-EF1C-0DBE-5B067A632CF0}"/>
          </ac:picMkLst>
        </pc:picChg>
      </pc:sldChg>
      <pc:sldChg chg="addSp delSp modSp mod">
        <pc:chgData name="Prashant Kadam" userId="4d85b6f0344492f8" providerId="LiveId" clId="{8E4E22B4-9B2B-43F1-BCD4-2F1FA233326B}" dt="2023-06-30T06:55:10.914" v="1208" actId="20577"/>
        <pc:sldMkLst>
          <pc:docMk/>
          <pc:sldMk cId="2517140333" sldId="283"/>
        </pc:sldMkLst>
        <pc:spChg chg="mod">
          <ac:chgData name="Prashant Kadam" userId="4d85b6f0344492f8" providerId="LiveId" clId="{8E4E22B4-9B2B-43F1-BCD4-2F1FA233326B}" dt="2023-06-30T06:55:10.914" v="1208" actId="20577"/>
          <ac:spMkLst>
            <pc:docMk/>
            <pc:sldMk cId="2517140333" sldId="283"/>
            <ac:spMk id="4" creationId="{5F21DD15-20BD-8AB7-600E-8633254E01B9}"/>
          </ac:spMkLst>
        </pc:spChg>
        <pc:spChg chg="mod">
          <ac:chgData name="Prashant Kadam" userId="4d85b6f0344492f8" providerId="LiveId" clId="{8E4E22B4-9B2B-43F1-BCD4-2F1FA233326B}" dt="2023-06-30T06:53:49.726" v="1161" actId="255"/>
          <ac:spMkLst>
            <pc:docMk/>
            <pc:sldMk cId="2517140333" sldId="283"/>
            <ac:spMk id="29" creationId="{0490F6D4-84D0-42DF-A807-E56706B577D6}"/>
          </ac:spMkLst>
        </pc:spChg>
        <pc:spChg chg="mod">
          <ac:chgData name="Prashant Kadam" userId="4d85b6f0344492f8" providerId="LiveId" clId="{8E4E22B4-9B2B-43F1-BCD4-2F1FA233326B}" dt="2023-06-30T06:48:57.752" v="1140" actId="14100"/>
          <ac:spMkLst>
            <pc:docMk/>
            <pc:sldMk cId="2517140333" sldId="283"/>
            <ac:spMk id="30" creationId="{99E3B6AA-5679-428D-B466-0173CBC55728}"/>
          </ac:spMkLst>
        </pc:spChg>
        <pc:spChg chg="mod">
          <ac:chgData name="Prashant Kadam" userId="4d85b6f0344492f8" providerId="LiveId" clId="{8E4E22B4-9B2B-43F1-BCD4-2F1FA233326B}" dt="2023-06-30T06:53:49.726" v="1161" actId="255"/>
          <ac:spMkLst>
            <pc:docMk/>
            <pc:sldMk cId="2517140333" sldId="283"/>
            <ac:spMk id="37" creationId="{3A30B02E-FBE1-41C5-AF6E-E1013275E84A}"/>
          </ac:spMkLst>
        </pc:spChg>
        <pc:spChg chg="mod">
          <ac:chgData name="Prashant Kadam" userId="4d85b6f0344492f8" providerId="LiveId" clId="{8E4E22B4-9B2B-43F1-BCD4-2F1FA233326B}" dt="2023-06-30T06:49:20.591" v="1143" actId="14100"/>
          <ac:spMkLst>
            <pc:docMk/>
            <pc:sldMk cId="2517140333" sldId="283"/>
            <ac:spMk id="38" creationId="{6BEF3457-28AE-41BA-B285-C77561919C1A}"/>
          </ac:spMkLst>
        </pc:spChg>
        <pc:spChg chg="mod">
          <ac:chgData name="Prashant Kadam" userId="4d85b6f0344492f8" providerId="LiveId" clId="{8E4E22B4-9B2B-43F1-BCD4-2F1FA233326B}" dt="2023-06-30T06:53:49.726" v="1161" actId="255"/>
          <ac:spMkLst>
            <pc:docMk/>
            <pc:sldMk cId="2517140333" sldId="283"/>
            <ac:spMk id="39" creationId="{1B558BFC-AA9F-4991-A6BB-D56BEC07C16E}"/>
          </ac:spMkLst>
        </pc:spChg>
        <pc:spChg chg="mod">
          <ac:chgData name="Prashant Kadam" userId="4d85b6f0344492f8" providerId="LiveId" clId="{8E4E22B4-9B2B-43F1-BCD4-2F1FA233326B}" dt="2023-06-30T06:49:35.444" v="1145" actId="14100"/>
          <ac:spMkLst>
            <pc:docMk/>
            <pc:sldMk cId="2517140333" sldId="283"/>
            <ac:spMk id="40" creationId="{17095E6E-F279-4342-B53E-E53B820336B3}"/>
          </ac:spMkLst>
        </pc:spChg>
        <pc:spChg chg="mod">
          <ac:chgData name="Prashant Kadam" userId="4d85b6f0344492f8" providerId="LiveId" clId="{8E4E22B4-9B2B-43F1-BCD4-2F1FA233326B}" dt="2023-06-30T06:53:49.726" v="1161" actId="255"/>
          <ac:spMkLst>
            <pc:docMk/>
            <pc:sldMk cId="2517140333" sldId="283"/>
            <ac:spMk id="41" creationId="{DBA8686B-D3EF-40DF-939C-F875885DD598}"/>
          </ac:spMkLst>
        </pc:spChg>
        <pc:spChg chg="mod">
          <ac:chgData name="Prashant Kadam" userId="4d85b6f0344492f8" providerId="LiveId" clId="{8E4E22B4-9B2B-43F1-BCD4-2F1FA233326B}" dt="2023-06-30T06:50:05.528" v="1156" actId="20577"/>
          <ac:spMkLst>
            <pc:docMk/>
            <pc:sldMk cId="2517140333" sldId="283"/>
            <ac:spMk id="42" creationId="{6BF979FF-A4F0-4625-889A-AB985F98B2D4}"/>
          </ac:spMkLst>
        </pc:spChg>
        <pc:spChg chg="mod">
          <ac:chgData name="Prashant Kadam" userId="4d85b6f0344492f8" providerId="LiveId" clId="{8E4E22B4-9B2B-43F1-BCD4-2F1FA233326B}" dt="2023-06-30T06:53:49.726" v="1161" actId="255"/>
          <ac:spMkLst>
            <pc:docMk/>
            <pc:sldMk cId="2517140333" sldId="283"/>
            <ac:spMk id="43" creationId="{759A333C-6D37-427A-BE2A-4C2660134A5A}"/>
          </ac:spMkLst>
        </pc:spChg>
        <pc:spChg chg="mod">
          <ac:chgData name="Prashant Kadam" userId="4d85b6f0344492f8" providerId="LiveId" clId="{8E4E22B4-9B2B-43F1-BCD4-2F1FA233326B}" dt="2023-06-30T06:50:20.728" v="1158" actId="14100"/>
          <ac:spMkLst>
            <pc:docMk/>
            <pc:sldMk cId="2517140333" sldId="283"/>
            <ac:spMk id="50" creationId="{4E9BE8F8-2FF1-43CB-B1AA-4F07E411D171}"/>
          </ac:spMkLst>
        </pc:spChg>
        <pc:spChg chg="mod">
          <ac:chgData name="Prashant Kadam" userId="4d85b6f0344492f8" providerId="LiveId" clId="{8E4E22B4-9B2B-43F1-BCD4-2F1FA233326B}" dt="2023-06-30T06:14:52.889" v="697" actId="207"/>
          <ac:spMkLst>
            <pc:docMk/>
            <pc:sldMk cId="2517140333" sldId="283"/>
            <ac:spMk id="86" creationId="{1E3F7726-AC85-55B8-BDED-51E7BA85CD1C}"/>
          </ac:spMkLst>
        </pc:spChg>
        <pc:picChg chg="add del mod">
          <ac:chgData name="Prashant Kadam" userId="4d85b6f0344492f8" providerId="LiveId" clId="{8E4E22B4-9B2B-43F1-BCD4-2F1FA233326B}" dt="2023-06-30T06:29:26.700" v="994" actId="21"/>
          <ac:picMkLst>
            <pc:docMk/>
            <pc:sldMk cId="2517140333" sldId="283"/>
            <ac:picMk id="3" creationId="{78E0A26A-1886-E438-61C8-7C551F321F3F}"/>
          </ac:picMkLst>
        </pc:picChg>
        <pc:picChg chg="mod">
          <ac:chgData name="Prashant Kadam" userId="4d85b6f0344492f8" providerId="LiveId" clId="{8E4E22B4-9B2B-43F1-BCD4-2F1FA233326B}" dt="2023-06-30T06:54:36.395" v="1162" actId="1076"/>
          <ac:picMkLst>
            <pc:docMk/>
            <pc:sldMk cId="2517140333" sldId="283"/>
            <ac:picMk id="8" creationId="{66D3A5E9-F687-402F-8477-EE4CD418CA67}"/>
          </ac:picMkLst>
        </pc:picChg>
        <pc:picChg chg="mod">
          <ac:chgData name="Prashant Kadam" userId="4d85b6f0344492f8" providerId="LiveId" clId="{8E4E22B4-9B2B-43F1-BCD4-2F1FA233326B}" dt="2023-06-30T06:54:36.395" v="1162" actId="1076"/>
          <ac:picMkLst>
            <pc:docMk/>
            <pc:sldMk cId="2517140333" sldId="283"/>
            <ac:picMk id="10" creationId="{D249D9CF-86A2-4E7B-8B6F-D02EE968C997}"/>
          </ac:picMkLst>
        </pc:picChg>
        <pc:picChg chg="mod">
          <ac:chgData name="Prashant Kadam" userId="4d85b6f0344492f8" providerId="LiveId" clId="{8E4E22B4-9B2B-43F1-BCD4-2F1FA233326B}" dt="2023-06-30T06:54:36.395" v="1162" actId="1076"/>
          <ac:picMkLst>
            <pc:docMk/>
            <pc:sldMk cId="2517140333" sldId="283"/>
            <ac:picMk id="12" creationId="{3D51D04D-653C-45AE-9DDF-BE96BA267A6B}"/>
          </ac:picMkLst>
        </pc:picChg>
        <pc:picChg chg="mod">
          <ac:chgData name="Prashant Kadam" userId="4d85b6f0344492f8" providerId="LiveId" clId="{8E4E22B4-9B2B-43F1-BCD4-2F1FA233326B}" dt="2023-06-30T06:54:36.395" v="1162" actId="1076"/>
          <ac:picMkLst>
            <pc:docMk/>
            <pc:sldMk cId="2517140333" sldId="283"/>
            <ac:picMk id="14" creationId="{33C59A08-3A06-4556-AC83-C1337E73D0B3}"/>
          </ac:picMkLst>
        </pc:picChg>
        <pc:picChg chg="mod">
          <ac:chgData name="Prashant Kadam" userId="4d85b6f0344492f8" providerId="LiveId" clId="{8E4E22B4-9B2B-43F1-BCD4-2F1FA233326B}" dt="2023-06-30T06:54:36.395" v="1162" actId="1076"/>
          <ac:picMkLst>
            <pc:docMk/>
            <pc:sldMk cId="2517140333" sldId="283"/>
            <ac:picMk id="90" creationId="{241F4F4E-4DAB-34E3-D036-85F0CB76A536}"/>
          </ac:picMkLst>
        </pc:picChg>
      </pc:sldChg>
      <pc:sldChg chg="addSp delSp modSp mod">
        <pc:chgData name="Prashant Kadam" userId="4d85b6f0344492f8" providerId="LiveId" clId="{8E4E22B4-9B2B-43F1-BCD4-2F1FA233326B}" dt="2023-07-01T11:36:57.971" v="1869" actId="20577"/>
        <pc:sldMkLst>
          <pc:docMk/>
          <pc:sldMk cId="2624021206" sldId="284"/>
        </pc:sldMkLst>
        <pc:spChg chg="add mod">
          <ac:chgData name="Prashant Kadam" userId="4d85b6f0344492f8" providerId="LiveId" clId="{8E4E22B4-9B2B-43F1-BCD4-2F1FA233326B}" dt="2023-07-01T11:36:57.971" v="1869" actId="20577"/>
          <ac:spMkLst>
            <pc:docMk/>
            <pc:sldMk cId="2624021206" sldId="284"/>
            <ac:spMk id="2" creationId="{6EE0190D-0DAA-D9A8-AC49-2B643C50675B}"/>
          </ac:spMkLst>
        </pc:spChg>
        <pc:spChg chg="add del mod">
          <ac:chgData name="Prashant Kadam" userId="4d85b6f0344492f8" providerId="LiveId" clId="{8E4E22B4-9B2B-43F1-BCD4-2F1FA233326B}" dt="2023-06-30T07:05:13.638" v="1244" actId="21"/>
          <ac:spMkLst>
            <pc:docMk/>
            <pc:sldMk cId="2624021206" sldId="284"/>
            <ac:spMk id="3" creationId="{221FB8D3-4C25-04EA-B644-9EAA3E1C4D74}"/>
          </ac:spMkLst>
        </pc:spChg>
        <pc:spChg chg="add mod">
          <ac:chgData name="Prashant Kadam" userId="4d85b6f0344492f8" providerId="LiveId" clId="{8E4E22B4-9B2B-43F1-BCD4-2F1FA233326B}" dt="2023-07-01T11:36:30.353" v="1868"/>
          <ac:spMkLst>
            <pc:docMk/>
            <pc:sldMk cId="2624021206" sldId="284"/>
            <ac:spMk id="3" creationId="{B69C7B63-78CB-670D-7404-237E8D8CA376}"/>
          </ac:spMkLst>
        </pc:spChg>
        <pc:spChg chg="mod">
          <ac:chgData name="Prashant Kadam" userId="4d85b6f0344492f8" providerId="LiveId" clId="{8E4E22B4-9B2B-43F1-BCD4-2F1FA233326B}" dt="2023-07-01T10:43:33.541" v="1867" actId="20577"/>
          <ac:spMkLst>
            <pc:docMk/>
            <pc:sldMk cId="2624021206" sldId="284"/>
            <ac:spMk id="4" creationId="{CE70155C-EA7D-1AC6-6F40-25FF295F9BD4}"/>
          </ac:spMkLst>
        </pc:spChg>
        <pc:spChg chg="add del mod">
          <ac:chgData name="Prashant Kadam" userId="4d85b6f0344492f8" providerId="LiveId" clId="{8E4E22B4-9B2B-43F1-BCD4-2F1FA233326B}" dt="2023-06-30T07:05:12.319" v="1241" actId="21"/>
          <ac:spMkLst>
            <pc:docMk/>
            <pc:sldMk cId="2624021206" sldId="284"/>
            <ac:spMk id="6" creationId="{59DA58B6-E44B-543E-15CE-76012BD64C5F}"/>
          </ac:spMkLst>
        </pc:spChg>
        <pc:spChg chg="add del mod">
          <ac:chgData name="Prashant Kadam" userId="4d85b6f0344492f8" providerId="LiveId" clId="{8E4E22B4-9B2B-43F1-BCD4-2F1FA233326B}" dt="2023-06-30T07:12:14.563" v="1304" actId="21"/>
          <ac:spMkLst>
            <pc:docMk/>
            <pc:sldMk cId="2624021206" sldId="284"/>
            <ac:spMk id="9" creationId="{1D444DA0-B7D8-14BE-4E97-51FEC4EDDDE0}"/>
          </ac:spMkLst>
        </pc:spChg>
        <pc:spChg chg="add del mod">
          <ac:chgData name="Prashant Kadam" userId="4d85b6f0344492f8" providerId="LiveId" clId="{8E4E22B4-9B2B-43F1-BCD4-2F1FA233326B}" dt="2023-06-30T07:12:14.563" v="1304" actId="21"/>
          <ac:spMkLst>
            <pc:docMk/>
            <pc:sldMk cId="2624021206" sldId="284"/>
            <ac:spMk id="11" creationId="{159DD34C-C993-2037-E38F-ABE348F8A202}"/>
          </ac:spMkLst>
        </pc:spChg>
        <pc:spChg chg="add del mod">
          <ac:chgData name="Prashant Kadam" userId="4d85b6f0344492f8" providerId="LiveId" clId="{8E4E22B4-9B2B-43F1-BCD4-2F1FA233326B}" dt="2023-06-30T07:12:14.563" v="1304" actId="21"/>
          <ac:spMkLst>
            <pc:docMk/>
            <pc:sldMk cId="2624021206" sldId="284"/>
            <ac:spMk id="13" creationId="{10D8E8F5-85FD-15A9-0383-07FC323505CA}"/>
          </ac:spMkLst>
        </pc:spChg>
        <pc:spChg chg="add del mod">
          <ac:chgData name="Prashant Kadam" userId="4d85b6f0344492f8" providerId="LiveId" clId="{8E4E22B4-9B2B-43F1-BCD4-2F1FA233326B}" dt="2023-06-30T07:12:14.563" v="1304" actId="21"/>
          <ac:spMkLst>
            <pc:docMk/>
            <pc:sldMk cId="2624021206" sldId="284"/>
            <ac:spMk id="16" creationId="{1CC99962-7733-9063-BD2E-EAA64FCD7A2B}"/>
          </ac:spMkLst>
        </pc:spChg>
        <pc:spChg chg="add del mod">
          <ac:chgData name="Prashant Kadam" userId="4d85b6f0344492f8" providerId="LiveId" clId="{8E4E22B4-9B2B-43F1-BCD4-2F1FA233326B}" dt="2023-06-30T07:12:14.563" v="1304" actId="21"/>
          <ac:spMkLst>
            <pc:docMk/>
            <pc:sldMk cId="2624021206" sldId="284"/>
            <ac:spMk id="18" creationId="{F20FC477-B852-A355-B330-B8B54903F642}"/>
          </ac:spMkLst>
        </pc:spChg>
        <pc:spChg chg="add del mod">
          <ac:chgData name="Prashant Kadam" userId="4d85b6f0344492f8" providerId="LiveId" clId="{8E4E22B4-9B2B-43F1-BCD4-2F1FA233326B}" dt="2023-06-30T07:12:14.563" v="1304" actId="21"/>
          <ac:spMkLst>
            <pc:docMk/>
            <pc:sldMk cId="2624021206" sldId="284"/>
            <ac:spMk id="20" creationId="{A6177E3A-6F47-6371-2C5E-EBDB43E8F81E}"/>
          </ac:spMkLst>
        </pc:spChg>
        <pc:spChg chg="add del mod">
          <ac:chgData name="Prashant Kadam" userId="4d85b6f0344492f8" providerId="LiveId" clId="{8E4E22B4-9B2B-43F1-BCD4-2F1FA233326B}" dt="2023-06-30T07:12:14.563" v="1304" actId="21"/>
          <ac:spMkLst>
            <pc:docMk/>
            <pc:sldMk cId="2624021206" sldId="284"/>
            <ac:spMk id="22" creationId="{9591CB3C-E88A-B782-5848-E075654D0D83}"/>
          </ac:spMkLst>
        </pc:spChg>
        <pc:spChg chg="add del mod">
          <ac:chgData name="Prashant Kadam" userId="4d85b6f0344492f8" providerId="LiveId" clId="{8E4E22B4-9B2B-43F1-BCD4-2F1FA233326B}" dt="2023-06-30T07:12:14.563" v="1304" actId="21"/>
          <ac:spMkLst>
            <pc:docMk/>
            <pc:sldMk cId="2624021206" sldId="284"/>
            <ac:spMk id="24" creationId="{6D4F176F-FF8C-DCF1-F937-1C6522F3349B}"/>
          </ac:spMkLst>
        </pc:spChg>
        <pc:spChg chg="del mod">
          <ac:chgData name="Prashant Kadam" userId="4d85b6f0344492f8" providerId="LiveId" clId="{8E4E22B4-9B2B-43F1-BCD4-2F1FA233326B}" dt="2023-06-30T07:12:14.563" v="1304" actId="21"/>
          <ac:spMkLst>
            <pc:docMk/>
            <pc:sldMk cId="2624021206" sldId="284"/>
            <ac:spMk id="26" creationId="{285177ED-2E57-8FF5-AFD8-AA79A7B24B3D}"/>
          </ac:spMkLst>
        </pc:spChg>
        <pc:spChg chg="add del mod">
          <ac:chgData name="Prashant Kadam" userId="4d85b6f0344492f8" providerId="LiveId" clId="{8E4E22B4-9B2B-43F1-BCD4-2F1FA233326B}" dt="2023-06-30T07:12:14.563" v="1304" actId="21"/>
          <ac:spMkLst>
            <pc:docMk/>
            <pc:sldMk cId="2624021206" sldId="284"/>
            <ac:spMk id="27" creationId="{59A2A729-27E3-C19C-0C43-0068358DB408}"/>
          </ac:spMkLst>
        </pc:spChg>
        <pc:spChg chg="add del mod">
          <ac:chgData name="Prashant Kadam" userId="4d85b6f0344492f8" providerId="LiveId" clId="{8E4E22B4-9B2B-43F1-BCD4-2F1FA233326B}" dt="2023-06-30T07:12:14.563" v="1304" actId="21"/>
          <ac:spMkLst>
            <pc:docMk/>
            <pc:sldMk cId="2624021206" sldId="284"/>
            <ac:spMk id="29" creationId="{4F185CC4-99BA-B639-9022-63DAB41EE6F0}"/>
          </ac:spMkLst>
        </pc:spChg>
        <pc:spChg chg="mod">
          <ac:chgData name="Prashant Kadam" userId="4d85b6f0344492f8" providerId="LiveId" clId="{8E4E22B4-9B2B-43F1-BCD4-2F1FA233326B}" dt="2023-07-01T10:40:22.348" v="1798" actId="1076"/>
          <ac:spMkLst>
            <pc:docMk/>
            <pc:sldMk cId="2624021206" sldId="284"/>
            <ac:spMk id="38" creationId="{478CB64C-71AF-6B72-8069-000DD250502E}"/>
          </ac:spMkLst>
        </pc:spChg>
        <pc:spChg chg="del">
          <ac:chgData name="Prashant Kadam" userId="4d85b6f0344492f8" providerId="LiveId" clId="{8E4E22B4-9B2B-43F1-BCD4-2F1FA233326B}" dt="2023-06-30T07:12:09.189" v="1303" actId="21"/>
          <ac:spMkLst>
            <pc:docMk/>
            <pc:sldMk cId="2624021206" sldId="284"/>
            <ac:spMk id="40" creationId="{FA2F9A05-8E79-46FF-1ABA-927EF2D69BC5}"/>
          </ac:spMkLst>
        </pc:spChg>
        <pc:spChg chg="del">
          <ac:chgData name="Prashant Kadam" userId="4d85b6f0344492f8" providerId="LiveId" clId="{8E4E22B4-9B2B-43F1-BCD4-2F1FA233326B}" dt="2023-06-30T07:12:09.189" v="1303" actId="21"/>
          <ac:spMkLst>
            <pc:docMk/>
            <pc:sldMk cId="2624021206" sldId="284"/>
            <ac:spMk id="42" creationId="{48BF8F22-E288-84B0-03E9-82D678051D45}"/>
          </ac:spMkLst>
        </pc:spChg>
        <pc:spChg chg="del mod">
          <ac:chgData name="Prashant Kadam" userId="4d85b6f0344492f8" providerId="LiveId" clId="{8E4E22B4-9B2B-43F1-BCD4-2F1FA233326B}" dt="2023-06-30T07:12:09.189" v="1303" actId="21"/>
          <ac:spMkLst>
            <pc:docMk/>
            <pc:sldMk cId="2624021206" sldId="284"/>
            <ac:spMk id="44" creationId="{D0C47E92-8875-E555-5480-8A9BAEE853A7}"/>
          </ac:spMkLst>
        </pc:spChg>
        <pc:spChg chg="del">
          <ac:chgData name="Prashant Kadam" userId="4d85b6f0344492f8" providerId="LiveId" clId="{8E4E22B4-9B2B-43F1-BCD4-2F1FA233326B}" dt="2023-06-30T07:12:09.189" v="1303" actId="21"/>
          <ac:spMkLst>
            <pc:docMk/>
            <pc:sldMk cId="2624021206" sldId="284"/>
            <ac:spMk id="46" creationId="{B87AFF1A-EF07-5FBF-C582-29AE302A47D5}"/>
          </ac:spMkLst>
        </pc:spChg>
        <pc:spChg chg="del">
          <ac:chgData name="Prashant Kadam" userId="4d85b6f0344492f8" providerId="LiveId" clId="{8E4E22B4-9B2B-43F1-BCD4-2F1FA233326B}" dt="2023-06-30T07:12:09.189" v="1303" actId="21"/>
          <ac:spMkLst>
            <pc:docMk/>
            <pc:sldMk cId="2624021206" sldId="284"/>
            <ac:spMk id="48" creationId="{9303DF4A-6DF5-9082-4ABE-2B0D5433359A}"/>
          </ac:spMkLst>
        </pc:spChg>
        <pc:spChg chg="del mod">
          <ac:chgData name="Prashant Kadam" userId="4d85b6f0344492f8" providerId="LiveId" clId="{8E4E22B4-9B2B-43F1-BCD4-2F1FA233326B}" dt="2023-06-30T07:12:09.189" v="1303" actId="21"/>
          <ac:spMkLst>
            <pc:docMk/>
            <pc:sldMk cId="2624021206" sldId="284"/>
            <ac:spMk id="50" creationId="{0532F467-8DBE-D445-0CF7-D5D242DAD663}"/>
          </ac:spMkLst>
        </pc:spChg>
        <pc:spChg chg="add del mod">
          <ac:chgData name="Prashant Kadam" userId="4d85b6f0344492f8" providerId="LiveId" clId="{8E4E22B4-9B2B-43F1-BCD4-2F1FA233326B}" dt="2023-06-30T07:12:09.189" v="1303" actId="21"/>
          <ac:spMkLst>
            <pc:docMk/>
            <pc:sldMk cId="2624021206" sldId="284"/>
            <ac:spMk id="52" creationId="{BACB9342-C47E-6729-46BE-F10DBB78182A}"/>
          </ac:spMkLst>
        </pc:spChg>
        <pc:spChg chg="del mod">
          <ac:chgData name="Prashant Kadam" userId="4d85b6f0344492f8" providerId="LiveId" clId="{8E4E22B4-9B2B-43F1-BCD4-2F1FA233326B}" dt="2023-06-30T07:12:09.189" v="1303" actId="21"/>
          <ac:spMkLst>
            <pc:docMk/>
            <pc:sldMk cId="2624021206" sldId="284"/>
            <ac:spMk id="54" creationId="{DDCD388C-8374-D810-DCE5-554B7E05F55A}"/>
          </ac:spMkLst>
        </pc:spChg>
        <pc:spChg chg="add del">
          <ac:chgData name="Prashant Kadam" userId="4d85b6f0344492f8" providerId="LiveId" clId="{8E4E22B4-9B2B-43F1-BCD4-2F1FA233326B}" dt="2023-06-30T07:12:09.189" v="1303" actId="21"/>
          <ac:spMkLst>
            <pc:docMk/>
            <pc:sldMk cId="2624021206" sldId="284"/>
            <ac:spMk id="56" creationId="{E62055F1-67DB-9D6D-ABE2-20C3B2514A43}"/>
          </ac:spMkLst>
        </pc:spChg>
        <pc:spChg chg="del">
          <ac:chgData name="Prashant Kadam" userId="4d85b6f0344492f8" providerId="LiveId" clId="{8E4E22B4-9B2B-43F1-BCD4-2F1FA233326B}" dt="2023-06-30T07:12:09.189" v="1303" actId="21"/>
          <ac:spMkLst>
            <pc:docMk/>
            <pc:sldMk cId="2624021206" sldId="284"/>
            <ac:spMk id="58" creationId="{0930742F-3693-100E-944F-A04AB5320145}"/>
          </ac:spMkLst>
        </pc:spChg>
        <pc:graphicFrameChg chg="add del mod modGraphic">
          <ac:chgData name="Prashant Kadam" userId="4d85b6f0344492f8" providerId="LiveId" clId="{8E4E22B4-9B2B-43F1-BCD4-2F1FA233326B}" dt="2023-06-30T07:12:00.824" v="1302" actId="21"/>
          <ac:graphicFrameMkLst>
            <pc:docMk/>
            <pc:sldMk cId="2624021206" sldId="284"/>
            <ac:graphicFrameMk id="7" creationId="{E6C1856C-6545-2E5D-F73A-2963A1E0B374}"/>
          </ac:graphicFrameMkLst>
        </pc:graphicFrameChg>
        <pc:graphicFrameChg chg="add mod modGraphic">
          <ac:chgData name="Prashant Kadam" userId="4d85b6f0344492f8" providerId="LiveId" clId="{8E4E22B4-9B2B-43F1-BCD4-2F1FA233326B}" dt="2023-07-01T10:41:17.117" v="1806" actId="14100"/>
          <ac:graphicFrameMkLst>
            <pc:docMk/>
            <pc:sldMk cId="2624021206" sldId="284"/>
            <ac:graphicFrameMk id="32" creationId="{1F84B77E-068B-7607-B5ED-B1B7B87BF9C5}"/>
          </ac:graphicFrameMkLst>
        </pc:graphicFrameChg>
      </pc:sldChg>
      <pc:sldChg chg="modSp mod">
        <pc:chgData name="Prashant Kadam" userId="4d85b6f0344492f8" providerId="LiveId" clId="{8E4E22B4-9B2B-43F1-BCD4-2F1FA233326B}" dt="2023-07-01T12:02:39.042" v="2174" actId="20577"/>
        <pc:sldMkLst>
          <pc:docMk/>
          <pc:sldMk cId="3760906987" sldId="285"/>
        </pc:sldMkLst>
        <pc:spChg chg="mod">
          <ac:chgData name="Prashant Kadam" userId="4d85b6f0344492f8" providerId="LiveId" clId="{8E4E22B4-9B2B-43F1-BCD4-2F1FA233326B}" dt="2023-07-01T12:02:39.042" v="2174" actId="20577"/>
          <ac:spMkLst>
            <pc:docMk/>
            <pc:sldMk cId="3760906987" sldId="285"/>
            <ac:spMk id="4" creationId="{D0B7C211-AD9C-8CEC-B456-8FA0021960A9}"/>
          </ac:spMkLst>
        </pc:spChg>
        <pc:spChg chg="mod">
          <ac:chgData name="Prashant Kadam" userId="4d85b6f0344492f8" providerId="LiveId" clId="{8E4E22B4-9B2B-43F1-BCD4-2F1FA233326B}" dt="2023-07-01T11:43:44.665" v="1912" actId="207"/>
          <ac:spMkLst>
            <pc:docMk/>
            <pc:sldMk cId="3760906987" sldId="285"/>
            <ac:spMk id="16" creationId="{7BD10CEB-2241-4246-B0F4-96E0DB642C4C}"/>
          </ac:spMkLst>
        </pc:spChg>
        <pc:spChg chg="mod">
          <ac:chgData name="Prashant Kadam" userId="4d85b6f0344492f8" providerId="LiveId" clId="{8E4E22B4-9B2B-43F1-BCD4-2F1FA233326B}" dt="2023-07-01T11:39:12.368" v="1883" actId="1076"/>
          <ac:spMkLst>
            <pc:docMk/>
            <pc:sldMk cId="3760906987" sldId="285"/>
            <ac:spMk id="17" creationId="{E17942FE-65D3-7C03-B361-8DF125B81DC1}"/>
          </ac:spMkLst>
        </pc:spChg>
        <pc:spChg chg="mod">
          <ac:chgData name="Prashant Kadam" userId="4d85b6f0344492f8" providerId="LiveId" clId="{8E4E22B4-9B2B-43F1-BCD4-2F1FA233326B}" dt="2023-07-01T12:00:23.279" v="2113" actId="20577"/>
          <ac:spMkLst>
            <pc:docMk/>
            <pc:sldMk cId="3760906987" sldId="285"/>
            <ac:spMk id="19" creationId="{78038ACE-740A-4AE7-A0B3-BEEA90495BDD}"/>
          </ac:spMkLst>
        </pc:spChg>
        <pc:spChg chg="mod">
          <ac:chgData name="Prashant Kadam" userId="4d85b6f0344492f8" providerId="LiveId" clId="{8E4E22B4-9B2B-43F1-BCD4-2F1FA233326B}" dt="2023-07-01T11:53:41.454" v="2057" actId="1076"/>
          <ac:spMkLst>
            <pc:docMk/>
            <pc:sldMk cId="3760906987" sldId="285"/>
            <ac:spMk id="21" creationId="{DD441F7A-4624-45D2-AE88-EEBA65185E6D}"/>
          </ac:spMkLst>
        </pc:spChg>
        <pc:spChg chg="mod">
          <ac:chgData name="Prashant Kadam" userId="4d85b6f0344492f8" providerId="LiveId" clId="{8E4E22B4-9B2B-43F1-BCD4-2F1FA233326B}" dt="2023-07-01T12:01:56.119" v="2122" actId="1076"/>
          <ac:spMkLst>
            <pc:docMk/>
            <pc:sldMk cId="3760906987" sldId="285"/>
            <ac:spMk id="23" creationId="{4EF68FE0-ADE3-4AB5-AC04-6C029B601AB2}"/>
          </ac:spMkLst>
        </pc:spChg>
        <pc:spChg chg="mod">
          <ac:chgData name="Prashant Kadam" userId="4d85b6f0344492f8" providerId="LiveId" clId="{8E4E22B4-9B2B-43F1-BCD4-2F1FA233326B}" dt="2023-07-01T12:01:34.236" v="2120" actId="14100"/>
          <ac:spMkLst>
            <pc:docMk/>
            <pc:sldMk cId="3760906987" sldId="285"/>
            <ac:spMk id="25" creationId="{5140B95D-A59E-4E6C-BF07-5DD5E0E818A0}"/>
          </ac:spMkLst>
        </pc:spChg>
        <pc:spChg chg="mod">
          <ac:chgData name="Prashant Kadam" userId="4d85b6f0344492f8" providerId="LiveId" clId="{8E4E22B4-9B2B-43F1-BCD4-2F1FA233326B}" dt="2023-07-01T11:43:29.442" v="1911" actId="255"/>
          <ac:spMkLst>
            <pc:docMk/>
            <pc:sldMk cId="3760906987" sldId="285"/>
            <ac:spMk id="63" creationId="{22D79EB2-B914-5355-4D75-3AC59F0DCCC3}"/>
          </ac:spMkLst>
        </pc:spChg>
        <pc:spChg chg="mod">
          <ac:chgData name="Prashant Kadam" userId="4d85b6f0344492f8" providerId="LiveId" clId="{8E4E22B4-9B2B-43F1-BCD4-2F1FA233326B}" dt="2023-07-01T11:56:42.122" v="2073" actId="207"/>
          <ac:spMkLst>
            <pc:docMk/>
            <pc:sldMk cId="3760906987" sldId="285"/>
            <ac:spMk id="65" creationId="{0ECD9490-0BE0-6A65-01CD-D54CAB839511}"/>
          </ac:spMkLst>
        </pc:spChg>
        <pc:spChg chg="mod">
          <ac:chgData name="Prashant Kadam" userId="4d85b6f0344492f8" providerId="LiveId" clId="{8E4E22B4-9B2B-43F1-BCD4-2F1FA233326B}" dt="2023-07-01T11:53:32.915" v="2056" actId="1076"/>
          <ac:spMkLst>
            <pc:docMk/>
            <pc:sldMk cId="3760906987" sldId="285"/>
            <ac:spMk id="67" creationId="{CEEED1DD-BCBD-5246-2A2C-BCED87782D53}"/>
          </ac:spMkLst>
        </pc:spChg>
        <pc:spChg chg="mod">
          <ac:chgData name="Prashant Kadam" userId="4d85b6f0344492f8" providerId="LiveId" clId="{8E4E22B4-9B2B-43F1-BCD4-2F1FA233326B}" dt="2023-07-01T12:01:51.091" v="2121" actId="1076"/>
          <ac:spMkLst>
            <pc:docMk/>
            <pc:sldMk cId="3760906987" sldId="285"/>
            <ac:spMk id="69" creationId="{868536F0-BECB-41C2-208F-CAAC89E244FF}"/>
          </ac:spMkLst>
        </pc:spChg>
        <pc:spChg chg="mod">
          <ac:chgData name="Prashant Kadam" userId="4d85b6f0344492f8" providerId="LiveId" clId="{8E4E22B4-9B2B-43F1-BCD4-2F1FA233326B}" dt="2023-07-01T11:56:52.971" v="2074" actId="207"/>
          <ac:spMkLst>
            <pc:docMk/>
            <pc:sldMk cId="3760906987" sldId="285"/>
            <ac:spMk id="71" creationId="{FAFB92ED-EE9E-1E13-228D-2A33EE0B2FC2}"/>
          </ac:spMkLst>
        </pc:spChg>
      </pc:sldChg>
      <pc:sldChg chg="modSp mod">
        <pc:chgData name="Prashant Kadam" userId="4d85b6f0344492f8" providerId="LiveId" clId="{8E4E22B4-9B2B-43F1-BCD4-2F1FA233326B}" dt="2023-07-02T10:55:58.828" v="2647" actId="20577"/>
        <pc:sldMkLst>
          <pc:docMk/>
          <pc:sldMk cId="4157533387" sldId="288"/>
        </pc:sldMkLst>
        <pc:spChg chg="mod">
          <ac:chgData name="Prashant Kadam" userId="4d85b6f0344492f8" providerId="LiveId" clId="{8E4E22B4-9B2B-43F1-BCD4-2F1FA233326B}" dt="2023-07-02T10:55:58.828" v="2647" actId="20577"/>
          <ac:spMkLst>
            <pc:docMk/>
            <pc:sldMk cId="4157533387" sldId="288"/>
            <ac:spMk id="4" creationId="{B7838384-8691-DBBE-0A1A-DAFAC40B948F}"/>
          </ac:spMkLst>
        </pc:spChg>
        <pc:spChg chg="mod">
          <ac:chgData name="Prashant Kadam" userId="4d85b6f0344492f8" providerId="LiveId" clId="{8E4E22B4-9B2B-43F1-BCD4-2F1FA233326B}" dt="2023-07-02T10:55:02.886" v="2621" actId="207"/>
          <ac:spMkLst>
            <pc:docMk/>
            <pc:sldMk cId="4157533387" sldId="288"/>
            <ac:spMk id="6" creationId="{4EFA9173-F892-5C7D-99AF-4C5FFB1532B4}"/>
          </ac:spMkLst>
        </pc:spChg>
        <pc:spChg chg="mod">
          <ac:chgData name="Prashant Kadam" userId="4d85b6f0344492f8" providerId="LiveId" clId="{8E4E22B4-9B2B-43F1-BCD4-2F1FA233326B}" dt="2023-07-02T10:54:37.696" v="2620" actId="207"/>
          <ac:spMkLst>
            <pc:docMk/>
            <pc:sldMk cId="4157533387" sldId="288"/>
            <ac:spMk id="29" creationId="{52FD53DB-CD39-2575-F8BA-63488E81091E}"/>
          </ac:spMkLst>
        </pc:spChg>
      </pc:sldChg>
      <pc:sldChg chg="modSp mod">
        <pc:chgData name="Prashant Kadam" userId="4d85b6f0344492f8" providerId="LiveId" clId="{8E4E22B4-9B2B-43F1-BCD4-2F1FA233326B}" dt="2023-07-02T10:57:10.053" v="2708" actId="14100"/>
        <pc:sldMkLst>
          <pc:docMk/>
          <pc:sldMk cId="529279411" sldId="289"/>
        </pc:sldMkLst>
        <pc:spChg chg="mod">
          <ac:chgData name="Prashant Kadam" userId="4d85b6f0344492f8" providerId="LiveId" clId="{8E4E22B4-9B2B-43F1-BCD4-2F1FA233326B}" dt="2023-07-02T10:57:10.053" v="2708" actId="14100"/>
          <ac:spMkLst>
            <pc:docMk/>
            <pc:sldMk cId="529279411" sldId="289"/>
            <ac:spMk id="25" creationId="{B993E4D5-4AD0-4740-096D-6822944C8FF6}"/>
          </ac:spMkLst>
        </pc:spChg>
      </pc:sldChg>
      <pc:sldChg chg="addSp modSp mod">
        <pc:chgData name="Prashant Kadam" userId="4d85b6f0344492f8" providerId="LiveId" clId="{8E4E22B4-9B2B-43F1-BCD4-2F1FA233326B}" dt="2023-07-02T10:04:33.098" v="2483" actId="20577"/>
        <pc:sldMkLst>
          <pc:docMk/>
          <pc:sldMk cId="4182148033" sldId="293"/>
        </pc:sldMkLst>
        <pc:spChg chg="mod">
          <ac:chgData name="Prashant Kadam" userId="4d85b6f0344492f8" providerId="LiveId" clId="{8E4E22B4-9B2B-43F1-BCD4-2F1FA233326B}" dt="2023-07-02T09:47:07.746" v="2238" actId="1076"/>
          <ac:spMkLst>
            <pc:docMk/>
            <pc:sldMk cId="4182148033" sldId="293"/>
            <ac:spMk id="35" creationId="{2C8E94EA-2767-D144-C1BB-32AA2C99723B}"/>
          </ac:spMkLst>
        </pc:spChg>
        <pc:spChg chg="mod">
          <ac:chgData name="Prashant Kadam" userId="4d85b6f0344492f8" providerId="LiveId" clId="{8E4E22B4-9B2B-43F1-BCD4-2F1FA233326B}" dt="2023-07-02T09:45:53.501" v="2231" actId="1076"/>
          <ac:spMkLst>
            <pc:docMk/>
            <pc:sldMk cId="4182148033" sldId="293"/>
            <ac:spMk id="37" creationId="{16D3C8BC-FB28-3127-D29E-D4195120A3CA}"/>
          </ac:spMkLst>
        </pc:spChg>
        <pc:spChg chg="mod">
          <ac:chgData name="Prashant Kadam" userId="4d85b6f0344492f8" providerId="LiveId" clId="{8E4E22B4-9B2B-43F1-BCD4-2F1FA233326B}" dt="2023-07-02T09:46:14.535" v="2233" actId="1076"/>
          <ac:spMkLst>
            <pc:docMk/>
            <pc:sldMk cId="4182148033" sldId="293"/>
            <ac:spMk id="43" creationId="{520E98B6-7B33-8FD4-A662-31DD4B85E22E}"/>
          </ac:spMkLst>
        </pc:spChg>
        <pc:spChg chg="mod">
          <ac:chgData name="Prashant Kadam" userId="4d85b6f0344492f8" providerId="LiveId" clId="{8E4E22B4-9B2B-43F1-BCD4-2F1FA233326B}" dt="2023-07-02T10:04:33.098" v="2483" actId="20577"/>
          <ac:spMkLst>
            <pc:docMk/>
            <pc:sldMk cId="4182148033" sldId="293"/>
            <ac:spMk id="44" creationId="{78466807-A2DA-EC5D-ACDE-B83D6F7169EA}"/>
          </ac:spMkLst>
        </pc:spChg>
        <pc:spChg chg="mod">
          <ac:chgData name="Prashant Kadam" userId="4d85b6f0344492f8" providerId="LiveId" clId="{8E4E22B4-9B2B-43F1-BCD4-2F1FA233326B}" dt="2023-07-02T09:45:44.393" v="2230" actId="1076"/>
          <ac:spMkLst>
            <pc:docMk/>
            <pc:sldMk cId="4182148033" sldId="293"/>
            <ac:spMk id="60" creationId="{0031CE36-F77D-3964-C169-771DBA49D28A}"/>
          </ac:spMkLst>
        </pc:spChg>
        <pc:picChg chg="add mod">
          <ac:chgData name="Prashant Kadam" userId="4d85b6f0344492f8" providerId="LiveId" clId="{8E4E22B4-9B2B-43F1-BCD4-2F1FA233326B}" dt="2023-07-02T09:49:01.329" v="2248" actId="1440"/>
          <ac:picMkLst>
            <pc:docMk/>
            <pc:sldMk cId="4182148033" sldId="293"/>
            <ac:picMk id="3" creationId="{B3D5BB30-A9EB-F0C0-2722-11254A126351}"/>
          </ac:picMkLst>
        </pc:picChg>
        <pc:picChg chg="add mod">
          <ac:chgData name="Prashant Kadam" userId="4d85b6f0344492f8" providerId="LiveId" clId="{8E4E22B4-9B2B-43F1-BCD4-2F1FA233326B}" dt="2023-07-02T09:49:06.344" v="2249" actId="1440"/>
          <ac:picMkLst>
            <pc:docMk/>
            <pc:sldMk cId="4182148033" sldId="293"/>
            <ac:picMk id="5" creationId="{45B6D9AA-0BAA-8844-CEA0-1AF2E75C74CD}"/>
          </ac:picMkLst>
        </pc:picChg>
      </pc:sldChg>
      <pc:sldChg chg="addSp delSp modSp mod">
        <pc:chgData name="Prashant Kadam" userId="4d85b6f0344492f8" providerId="LiveId" clId="{8E4E22B4-9B2B-43F1-BCD4-2F1FA233326B}" dt="2023-06-30T04:34:57.624" v="362" actId="20577"/>
        <pc:sldMkLst>
          <pc:docMk/>
          <pc:sldMk cId="32955924" sldId="294"/>
        </pc:sldMkLst>
        <pc:spChg chg="add mod">
          <ac:chgData name="Prashant Kadam" userId="4d85b6f0344492f8" providerId="LiveId" clId="{8E4E22B4-9B2B-43F1-BCD4-2F1FA233326B}" dt="2023-06-30T04:34:57.624" v="362" actId="20577"/>
          <ac:spMkLst>
            <pc:docMk/>
            <pc:sldMk cId="32955924" sldId="294"/>
            <ac:spMk id="2" creationId="{B5C31A4F-6894-96E3-DE29-85CD448B1EDB}"/>
          </ac:spMkLst>
        </pc:spChg>
        <pc:spChg chg="del mod">
          <ac:chgData name="Prashant Kadam" userId="4d85b6f0344492f8" providerId="LiveId" clId="{8E4E22B4-9B2B-43F1-BCD4-2F1FA233326B}" dt="2023-06-30T04:22:53.236" v="144" actId="21"/>
          <ac:spMkLst>
            <pc:docMk/>
            <pc:sldMk cId="32955924" sldId="294"/>
            <ac:spMk id="4" creationId="{03A6B6FB-DEBA-00AA-0812-B47A64FF054A}"/>
          </ac:spMkLst>
        </pc:spChg>
        <pc:spChg chg="add del mod">
          <ac:chgData name="Prashant Kadam" userId="4d85b6f0344492f8" providerId="LiveId" clId="{8E4E22B4-9B2B-43F1-BCD4-2F1FA233326B}" dt="2023-06-30T04:23:07.207" v="146" actId="21"/>
          <ac:spMkLst>
            <pc:docMk/>
            <pc:sldMk cId="32955924" sldId="294"/>
            <ac:spMk id="5" creationId="{E789E170-335E-37E9-1234-590CABC1B690}"/>
          </ac:spMkLst>
        </pc:spChg>
        <pc:spChg chg="add del mod">
          <ac:chgData name="Prashant Kadam" userId="4d85b6f0344492f8" providerId="LiveId" clId="{8E4E22B4-9B2B-43F1-BCD4-2F1FA233326B}" dt="2023-06-30T04:34:15" v="316" actId="1076"/>
          <ac:spMkLst>
            <pc:docMk/>
            <pc:sldMk cId="32955924" sldId="294"/>
            <ac:spMk id="6" creationId="{613663CA-BA5A-41E7-1FBE-D38846DFEF75}"/>
          </ac:spMkLst>
        </pc:spChg>
        <pc:spChg chg="add mod">
          <ac:chgData name="Prashant Kadam" userId="4d85b6f0344492f8" providerId="LiveId" clId="{8E4E22B4-9B2B-43F1-BCD4-2F1FA233326B}" dt="2023-06-30T04:27:17.331" v="279" actId="1076"/>
          <ac:spMkLst>
            <pc:docMk/>
            <pc:sldMk cId="32955924" sldId="294"/>
            <ac:spMk id="7" creationId="{A2E40A7F-5F53-5E8E-EB6F-EF20C75FB635}"/>
          </ac:spMkLst>
        </pc:spChg>
        <pc:spChg chg="add del mod">
          <ac:chgData name="Prashant Kadam" userId="4d85b6f0344492f8" providerId="LiveId" clId="{8E4E22B4-9B2B-43F1-BCD4-2F1FA233326B}" dt="2023-06-30T04:29:00.774" v="308" actId="21"/>
          <ac:spMkLst>
            <pc:docMk/>
            <pc:sldMk cId="32955924" sldId="294"/>
            <ac:spMk id="10" creationId="{6BDCA505-F3AF-DF64-AB7B-F13E22FE00B2}"/>
          </ac:spMkLst>
        </pc:spChg>
        <pc:spChg chg="del">
          <ac:chgData name="Prashant Kadam" userId="4d85b6f0344492f8" providerId="LiveId" clId="{8E4E22B4-9B2B-43F1-BCD4-2F1FA233326B}" dt="2023-06-30T04:28:53.666" v="307" actId="21"/>
          <ac:spMkLst>
            <pc:docMk/>
            <pc:sldMk cId="32955924" sldId="294"/>
            <ac:spMk id="11" creationId="{02CEC6EF-006F-693B-5D79-47FD797CB22B}"/>
          </ac:spMkLst>
        </pc:spChg>
        <pc:picChg chg="add mod modCrop">
          <ac:chgData name="Prashant Kadam" userId="4d85b6f0344492f8" providerId="LiveId" clId="{8E4E22B4-9B2B-43F1-BCD4-2F1FA233326B}" dt="2023-06-30T04:33:55.814" v="315" actId="1440"/>
          <ac:picMkLst>
            <pc:docMk/>
            <pc:sldMk cId="32955924" sldId="294"/>
            <ac:picMk id="13" creationId="{0325DB5B-6B1E-C168-FDF1-F449CE7127F1}"/>
          </ac:picMkLst>
        </pc:picChg>
      </pc:sldChg>
      <pc:sldChg chg="modSp mod">
        <pc:chgData name="Prashant Kadam" userId="4d85b6f0344492f8" providerId="LiveId" clId="{8E4E22B4-9B2B-43F1-BCD4-2F1FA233326B}" dt="2023-07-02T10:45:08.689" v="2611" actId="207"/>
        <pc:sldMkLst>
          <pc:docMk/>
          <pc:sldMk cId="2519727083" sldId="295"/>
        </pc:sldMkLst>
        <pc:spChg chg="mod">
          <ac:chgData name="Prashant Kadam" userId="4d85b6f0344492f8" providerId="LiveId" clId="{8E4E22B4-9B2B-43F1-BCD4-2F1FA233326B}" dt="2023-07-02T10:43:45.577" v="2599" actId="207"/>
          <ac:spMkLst>
            <pc:docMk/>
            <pc:sldMk cId="2519727083" sldId="295"/>
            <ac:spMk id="8" creationId="{721E73BA-53B9-C0C1-476A-00736A64AB79}"/>
          </ac:spMkLst>
        </pc:spChg>
        <pc:spChg chg="mod">
          <ac:chgData name="Prashant Kadam" userId="4d85b6f0344492f8" providerId="LiveId" clId="{8E4E22B4-9B2B-43F1-BCD4-2F1FA233326B}" dt="2023-07-02T10:45:00.257" v="2609" actId="207"/>
          <ac:spMkLst>
            <pc:docMk/>
            <pc:sldMk cId="2519727083" sldId="295"/>
            <ac:spMk id="9" creationId="{FA96FE97-5E27-FC36-5E3A-511A31E6C789}"/>
          </ac:spMkLst>
        </pc:spChg>
        <pc:spChg chg="mod">
          <ac:chgData name="Prashant Kadam" userId="4d85b6f0344492f8" providerId="LiveId" clId="{8E4E22B4-9B2B-43F1-BCD4-2F1FA233326B}" dt="2023-07-02T10:44:39.947" v="2606" actId="207"/>
          <ac:spMkLst>
            <pc:docMk/>
            <pc:sldMk cId="2519727083" sldId="295"/>
            <ac:spMk id="10" creationId="{4CE5DE1C-24E7-3841-9376-89E91B4A4762}"/>
          </ac:spMkLst>
        </pc:spChg>
        <pc:spChg chg="mod">
          <ac:chgData name="Prashant Kadam" userId="4d85b6f0344492f8" providerId="LiveId" clId="{8E4E22B4-9B2B-43F1-BCD4-2F1FA233326B}" dt="2023-07-02T10:45:03.977" v="2610" actId="207"/>
          <ac:spMkLst>
            <pc:docMk/>
            <pc:sldMk cId="2519727083" sldId="295"/>
            <ac:spMk id="11" creationId="{DC774673-50D8-2D6F-C339-6E4B0A126B06}"/>
          </ac:spMkLst>
        </pc:spChg>
        <pc:spChg chg="mod">
          <ac:chgData name="Prashant Kadam" userId="4d85b6f0344492f8" providerId="LiveId" clId="{8E4E22B4-9B2B-43F1-BCD4-2F1FA233326B}" dt="2023-07-02T10:45:08.689" v="2611" actId="207"/>
          <ac:spMkLst>
            <pc:docMk/>
            <pc:sldMk cId="2519727083" sldId="295"/>
            <ac:spMk id="12" creationId="{D3E02E0C-26E8-8160-D35F-2398015C051B}"/>
          </ac:spMkLst>
        </pc:spChg>
        <pc:spChg chg="mod">
          <ac:chgData name="Prashant Kadam" userId="4d85b6f0344492f8" providerId="LiveId" clId="{8E4E22B4-9B2B-43F1-BCD4-2F1FA233326B}" dt="2023-07-02T10:44:45.338" v="2607" actId="207"/>
          <ac:spMkLst>
            <pc:docMk/>
            <pc:sldMk cId="2519727083" sldId="295"/>
            <ac:spMk id="13" creationId="{DEB5763E-8BC0-F6C3-3814-6649A828C000}"/>
          </ac:spMkLst>
        </pc:spChg>
        <pc:spChg chg="mod">
          <ac:chgData name="Prashant Kadam" userId="4d85b6f0344492f8" providerId="LiveId" clId="{8E4E22B4-9B2B-43F1-BCD4-2F1FA233326B}" dt="2023-07-02T10:44:51.637" v="2608" actId="207"/>
          <ac:spMkLst>
            <pc:docMk/>
            <pc:sldMk cId="2519727083" sldId="295"/>
            <ac:spMk id="14" creationId="{C78180D0-1AB6-8416-0EB1-10648E1A6050}"/>
          </ac:spMkLst>
        </pc:spChg>
      </pc:sldChg>
      <pc:sldChg chg="addSp delSp modSp add mod">
        <pc:chgData name="Prashant Kadam" userId="4d85b6f0344492f8" providerId="LiveId" clId="{8E4E22B4-9B2B-43F1-BCD4-2F1FA233326B}" dt="2023-06-30T05:36:57.821" v="687" actId="14100"/>
        <pc:sldMkLst>
          <pc:docMk/>
          <pc:sldMk cId="1682765525" sldId="297"/>
        </pc:sldMkLst>
        <pc:spChg chg="mod">
          <ac:chgData name="Prashant Kadam" userId="4d85b6f0344492f8" providerId="LiveId" clId="{8E4E22B4-9B2B-43F1-BCD4-2F1FA233326B}" dt="2023-06-30T05:05:33.528" v="513" actId="20577"/>
          <ac:spMkLst>
            <pc:docMk/>
            <pc:sldMk cId="1682765525" sldId="297"/>
            <ac:spMk id="6" creationId="{CFCEC6B0-3600-28A0-E10B-B1F4C99B1E33}"/>
          </ac:spMkLst>
        </pc:spChg>
        <pc:spChg chg="add mod">
          <ac:chgData name="Prashant Kadam" userId="4d85b6f0344492f8" providerId="LiveId" clId="{8E4E22B4-9B2B-43F1-BCD4-2F1FA233326B}" dt="2023-06-30T05:36:57.821" v="687" actId="14100"/>
          <ac:spMkLst>
            <pc:docMk/>
            <pc:sldMk cId="1682765525" sldId="297"/>
            <ac:spMk id="8" creationId="{21914107-6FEF-2D17-ECD3-4A5251569CD4}"/>
          </ac:spMkLst>
        </pc:spChg>
        <pc:spChg chg="mod">
          <ac:chgData name="Prashant Kadam" userId="4d85b6f0344492f8" providerId="LiveId" clId="{8E4E22B4-9B2B-43F1-BCD4-2F1FA233326B}" dt="2023-06-30T05:32:45.636" v="670" actId="1076"/>
          <ac:spMkLst>
            <pc:docMk/>
            <pc:sldMk cId="1682765525" sldId="297"/>
            <ac:spMk id="31" creationId="{446CC6CC-33D7-4181-9969-72896FDB1901}"/>
          </ac:spMkLst>
        </pc:spChg>
        <pc:grpChg chg="add mod">
          <ac:chgData name="Prashant Kadam" userId="4d85b6f0344492f8" providerId="LiveId" clId="{8E4E22B4-9B2B-43F1-BCD4-2F1FA233326B}" dt="2023-06-30T05:33:00.256" v="673" actId="1076"/>
          <ac:grpSpMkLst>
            <pc:docMk/>
            <pc:sldMk cId="1682765525" sldId="297"/>
            <ac:grpSpMk id="7" creationId="{8B400A57-7650-2443-2121-E10DA779C515}"/>
          </ac:grpSpMkLst>
        </pc:grpChg>
        <pc:picChg chg="add mod">
          <ac:chgData name="Prashant Kadam" userId="4d85b6f0344492f8" providerId="LiveId" clId="{8E4E22B4-9B2B-43F1-BCD4-2F1FA233326B}" dt="2023-06-30T05:32:56.029" v="672" actId="164"/>
          <ac:picMkLst>
            <pc:docMk/>
            <pc:sldMk cId="1682765525" sldId="297"/>
            <ac:picMk id="3" creationId="{67F23071-3D64-4D93-C8ED-AD9E454EC13B}"/>
          </ac:picMkLst>
        </pc:picChg>
        <pc:picChg chg="add mod">
          <ac:chgData name="Prashant Kadam" userId="4d85b6f0344492f8" providerId="LiveId" clId="{8E4E22B4-9B2B-43F1-BCD4-2F1FA233326B}" dt="2023-06-30T05:32:56.029" v="672" actId="164"/>
          <ac:picMkLst>
            <pc:docMk/>
            <pc:sldMk cId="1682765525" sldId="297"/>
            <ac:picMk id="5" creationId="{757F2431-9FC9-FABC-B8F4-D8D4C24AEB9F}"/>
          </ac:picMkLst>
        </pc:picChg>
        <pc:picChg chg="del mod">
          <ac:chgData name="Prashant Kadam" userId="4d85b6f0344492f8" providerId="LiveId" clId="{8E4E22B4-9B2B-43F1-BCD4-2F1FA233326B}" dt="2023-06-30T05:09:24.004" v="525" actId="21"/>
          <ac:picMkLst>
            <pc:docMk/>
            <pc:sldMk cId="1682765525" sldId="297"/>
            <ac:picMk id="38" creationId="{B038A209-C0DF-77B7-65C3-627451917F98}"/>
          </ac:picMkLst>
        </pc:picChg>
        <pc:picChg chg="del mod">
          <ac:chgData name="Prashant Kadam" userId="4d85b6f0344492f8" providerId="LiveId" clId="{8E4E22B4-9B2B-43F1-BCD4-2F1FA233326B}" dt="2023-06-30T05:08:56.684" v="521" actId="21"/>
          <ac:picMkLst>
            <pc:docMk/>
            <pc:sldMk cId="1682765525" sldId="297"/>
            <ac:picMk id="40" creationId="{228C67A2-5E12-2561-BF60-7D1C7299F38C}"/>
          </ac:picMkLst>
        </pc:picChg>
      </pc:sldChg>
      <pc:sldChg chg="addSp delSp modSp add mod">
        <pc:chgData name="Prashant Kadam" userId="4d85b6f0344492f8" providerId="LiveId" clId="{8E4E22B4-9B2B-43F1-BCD4-2F1FA233326B}" dt="2023-06-30T06:09:33.101" v="692" actId="12"/>
        <pc:sldMkLst>
          <pc:docMk/>
          <pc:sldMk cId="725913221" sldId="298"/>
        </pc:sldMkLst>
        <pc:spChg chg="add mod">
          <ac:chgData name="Prashant Kadam" userId="4d85b6f0344492f8" providerId="LiveId" clId="{8E4E22B4-9B2B-43F1-BCD4-2F1FA233326B}" dt="2023-06-30T06:09:33.101" v="692" actId="12"/>
          <ac:spMkLst>
            <pc:docMk/>
            <pc:sldMk cId="725913221" sldId="298"/>
            <ac:spMk id="4" creationId="{15A44A82-97F1-B996-F396-E36B0C5D1F17}"/>
          </ac:spMkLst>
        </pc:spChg>
        <pc:picChg chg="add mod">
          <ac:chgData name="Prashant Kadam" userId="4d85b6f0344492f8" providerId="LiveId" clId="{8E4E22B4-9B2B-43F1-BCD4-2F1FA233326B}" dt="2023-06-30T05:13:06.951" v="545" actId="1076"/>
          <ac:picMkLst>
            <pc:docMk/>
            <pc:sldMk cId="725913221" sldId="298"/>
            <ac:picMk id="3" creationId="{1CA5CA45-F1F9-5AFE-5795-430D744A5B3A}"/>
          </ac:picMkLst>
        </pc:picChg>
        <pc:picChg chg="mod">
          <ac:chgData name="Prashant Kadam" userId="4d85b6f0344492f8" providerId="LiveId" clId="{8E4E22B4-9B2B-43F1-BCD4-2F1FA233326B}" dt="2023-06-30T05:12:32.944" v="541" actId="14100"/>
          <ac:picMkLst>
            <pc:docMk/>
            <pc:sldMk cId="725913221" sldId="298"/>
            <ac:picMk id="38" creationId="{B038A209-C0DF-77B7-65C3-627451917F98}"/>
          </ac:picMkLst>
        </pc:picChg>
        <pc:picChg chg="del">
          <ac:chgData name="Prashant Kadam" userId="4d85b6f0344492f8" providerId="LiveId" clId="{8E4E22B4-9B2B-43F1-BCD4-2F1FA233326B}" dt="2023-06-30T05:11:00.344" v="532" actId="21"/>
          <ac:picMkLst>
            <pc:docMk/>
            <pc:sldMk cId="725913221" sldId="298"/>
            <ac:picMk id="40" creationId="{228C67A2-5E12-2561-BF60-7D1C7299F38C}"/>
          </ac:picMkLst>
        </pc:picChg>
      </pc:sldChg>
      <pc:sldChg chg="new del">
        <pc:chgData name="Prashant Kadam" userId="4d85b6f0344492f8" providerId="LiveId" clId="{8E4E22B4-9B2B-43F1-BCD4-2F1FA233326B}" dt="2023-06-30T06:56:23.220" v="1209" actId="2696"/>
        <pc:sldMkLst>
          <pc:docMk/>
          <pc:sldMk cId="2691141818" sldId="299"/>
        </pc:sldMkLst>
      </pc:sldChg>
    </pc:docChg>
  </pc:docChgLst>
</pc:chgInfo>
</file>

<file path=ppt/diagrams/_rels/data1.xml.rels><?xml version="1.0" encoding="UTF-8" standalone="yes"?>
<Relationships xmlns="http://schemas.openxmlformats.org/package/2006/relationships"><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137D848-B12F-419B-9BBD-6A3E8A043B63}" type="doc">
      <dgm:prSet loTypeId="urn:microsoft.com/office/officeart/2009/3/layout/SnapshotPictureList" loCatId="picture" qsTypeId="urn:microsoft.com/office/officeart/2005/8/quickstyle/simple1" qsCatId="simple" csTypeId="urn:microsoft.com/office/officeart/2005/8/colors/accent1_2" csCatId="accent1" phldr="1"/>
      <dgm:spPr/>
      <dgm:t>
        <a:bodyPr/>
        <a:lstStyle/>
        <a:p>
          <a:endParaRPr lang="en-IN"/>
        </a:p>
      </dgm:t>
    </dgm:pt>
    <dgm:pt modelId="{C877AFD7-C0ED-465C-B0AB-F8F75C700266}">
      <dgm:prSet phldrT="[Text]"/>
      <dgm:spPr/>
      <dgm:t>
        <a:bodyPr/>
        <a:lstStyle/>
        <a:p>
          <a:endParaRPr lang="en-IN" dirty="0"/>
        </a:p>
      </dgm:t>
    </dgm:pt>
    <dgm:pt modelId="{4A56D83B-FDE6-4DAA-86F7-515696594CEA}" type="parTrans" cxnId="{A08B57CE-C66F-4BB8-8905-DB440BA091D6}">
      <dgm:prSet/>
      <dgm:spPr/>
      <dgm:t>
        <a:bodyPr/>
        <a:lstStyle/>
        <a:p>
          <a:endParaRPr lang="en-IN"/>
        </a:p>
      </dgm:t>
    </dgm:pt>
    <dgm:pt modelId="{44B73165-9F21-4E17-A683-B4F9ECF460A3}" type="sibTrans" cxnId="{A08B57CE-C66F-4BB8-8905-DB440BA091D6}">
      <dgm:prSet/>
      <dgm:spPr/>
      <dgm:t>
        <a:bodyPr/>
        <a:lstStyle/>
        <a:p>
          <a:endParaRPr lang="en-IN"/>
        </a:p>
      </dgm:t>
    </dgm:pt>
    <dgm:pt modelId="{FE1E8229-B300-4AC5-A386-E316961A33BB}" type="pres">
      <dgm:prSet presAssocID="{E137D848-B12F-419B-9BBD-6A3E8A043B63}" presName="Name0" presStyleCnt="0">
        <dgm:presLayoutVars>
          <dgm:chMax/>
          <dgm:chPref/>
          <dgm:dir/>
          <dgm:animLvl val="lvl"/>
        </dgm:presLayoutVars>
      </dgm:prSet>
      <dgm:spPr/>
    </dgm:pt>
    <dgm:pt modelId="{FE53BECB-66C0-4A79-8BF3-A8BEFDBD468D}" type="pres">
      <dgm:prSet presAssocID="{C877AFD7-C0ED-465C-B0AB-F8F75C700266}" presName="composite" presStyleCnt="0"/>
      <dgm:spPr/>
    </dgm:pt>
    <dgm:pt modelId="{0A0B01E8-7C30-454A-9D9C-C09EE78F1A2E}" type="pres">
      <dgm:prSet presAssocID="{C877AFD7-C0ED-465C-B0AB-F8F75C700266}" presName="ParentAccentShape" presStyleLbl="trBgShp" presStyleIdx="0" presStyleCnt="1" custLinFactNeighborX="57209" custLinFactNeighborY="-8676"/>
      <dgm:spPr/>
    </dgm:pt>
    <dgm:pt modelId="{007073D9-8FA7-465B-B33F-C9114FA625F9}" type="pres">
      <dgm:prSet presAssocID="{C877AFD7-C0ED-465C-B0AB-F8F75C700266}" presName="ParentText" presStyleLbl="revTx" presStyleIdx="0" presStyleCnt="2">
        <dgm:presLayoutVars>
          <dgm:chMax val="1"/>
          <dgm:chPref val="1"/>
          <dgm:bulletEnabled val="1"/>
        </dgm:presLayoutVars>
      </dgm:prSet>
      <dgm:spPr/>
    </dgm:pt>
    <dgm:pt modelId="{FA39040D-899C-4ACB-96F6-E63C487AD9B6}" type="pres">
      <dgm:prSet presAssocID="{C877AFD7-C0ED-465C-B0AB-F8F75C700266}" presName="ChildText" presStyleLbl="revTx" presStyleIdx="1" presStyleCnt="2">
        <dgm:presLayoutVars>
          <dgm:chMax val="0"/>
          <dgm:chPref val="0"/>
        </dgm:presLayoutVars>
      </dgm:prSet>
      <dgm:spPr/>
    </dgm:pt>
    <dgm:pt modelId="{ACCDB72A-7FFB-4C39-A54B-3031C56D93FB}" type="pres">
      <dgm:prSet presAssocID="{C877AFD7-C0ED-465C-B0AB-F8F75C700266}" presName="ChildAccentShape" presStyleLbl="trBgShp" presStyleIdx="0" presStyleCnt="1"/>
      <dgm:spPr/>
    </dgm:pt>
    <dgm:pt modelId="{B6A66BA4-FE99-43E4-A4E8-FA33C049A719}" type="pres">
      <dgm:prSet presAssocID="{C877AFD7-C0ED-465C-B0AB-F8F75C700266}" presName="Image" presStyleLbl="alignImgPlace1" presStyleIdx="0" presStyleCnt="1" custLinFactNeighborX="59389" custLinFactNeighborY="-1781"/>
      <dgm:spPr>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effectLst>
          <a:glow rad="228600">
            <a:schemeClr val="accent5">
              <a:satMod val="175000"/>
              <a:alpha val="40000"/>
            </a:schemeClr>
          </a:glow>
        </a:effectLst>
        <a:scene3d>
          <a:camera prst="perspectiveLeft"/>
          <a:lightRig rig="threePt" dir="t"/>
        </a:scene3d>
        <a:sp3d>
          <a:bevelT/>
        </a:sp3d>
      </dgm:spPr>
    </dgm:pt>
  </dgm:ptLst>
  <dgm:cxnLst>
    <dgm:cxn modelId="{5F8CBE01-DB2D-4CC8-BB00-17CCEF5A47FE}" type="presOf" srcId="{C877AFD7-C0ED-465C-B0AB-F8F75C700266}" destId="{007073D9-8FA7-465B-B33F-C9114FA625F9}" srcOrd="0" destOrd="0" presId="urn:microsoft.com/office/officeart/2009/3/layout/SnapshotPictureList"/>
    <dgm:cxn modelId="{A08B57CE-C66F-4BB8-8905-DB440BA091D6}" srcId="{E137D848-B12F-419B-9BBD-6A3E8A043B63}" destId="{C877AFD7-C0ED-465C-B0AB-F8F75C700266}" srcOrd="0" destOrd="0" parTransId="{4A56D83B-FDE6-4DAA-86F7-515696594CEA}" sibTransId="{44B73165-9F21-4E17-A683-B4F9ECF460A3}"/>
    <dgm:cxn modelId="{526074ED-2AC4-49DF-AE21-AF1A0C1F04E5}" type="presOf" srcId="{E137D848-B12F-419B-9BBD-6A3E8A043B63}" destId="{FE1E8229-B300-4AC5-A386-E316961A33BB}" srcOrd="0" destOrd="0" presId="urn:microsoft.com/office/officeart/2009/3/layout/SnapshotPictureList"/>
    <dgm:cxn modelId="{A9119AA1-806D-45AF-8A5B-D7737027F8D7}" type="presParOf" srcId="{FE1E8229-B300-4AC5-A386-E316961A33BB}" destId="{FE53BECB-66C0-4A79-8BF3-A8BEFDBD468D}" srcOrd="0" destOrd="0" presId="urn:microsoft.com/office/officeart/2009/3/layout/SnapshotPictureList"/>
    <dgm:cxn modelId="{B35F2A94-809C-4B26-BF3B-55D6EF264952}" type="presParOf" srcId="{FE53BECB-66C0-4A79-8BF3-A8BEFDBD468D}" destId="{0A0B01E8-7C30-454A-9D9C-C09EE78F1A2E}" srcOrd="0" destOrd="0" presId="urn:microsoft.com/office/officeart/2009/3/layout/SnapshotPictureList"/>
    <dgm:cxn modelId="{6EC71A15-0DA6-4CC8-8427-183E8D64C0C0}" type="presParOf" srcId="{FE53BECB-66C0-4A79-8BF3-A8BEFDBD468D}" destId="{007073D9-8FA7-465B-B33F-C9114FA625F9}" srcOrd="1" destOrd="0" presId="urn:microsoft.com/office/officeart/2009/3/layout/SnapshotPictureList"/>
    <dgm:cxn modelId="{535403B4-2A8D-45E1-BA52-8CBF931CB3A5}" type="presParOf" srcId="{FE53BECB-66C0-4A79-8BF3-A8BEFDBD468D}" destId="{FA39040D-899C-4ACB-96F6-E63C487AD9B6}" srcOrd="2" destOrd="0" presId="urn:microsoft.com/office/officeart/2009/3/layout/SnapshotPictureList"/>
    <dgm:cxn modelId="{A435ABE4-6B3D-469F-A3D9-02FA538B61A8}" type="presParOf" srcId="{FE53BECB-66C0-4A79-8BF3-A8BEFDBD468D}" destId="{ACCDB72A-7FFB-4C39-A54B-3031C56D93FB}" srcOrd="3" destOrd="0" presId="urn:microsoft.com/office/officeart/2009/3/layout/SnapshotPictureList"/>
    <dgm:cxn modelId="{E6438C11-0764-45CA-B2CE-6534775C3E48}" type="presParOf" srcId="{FE53BECB-66C0-4A79-8BF3-A8BEFDBD468D}" destId="{B6A66BA4-FE99-43E4-A4E8-FA33C049A719}" srcOrd="4" destOrd="0" presId="urn:microsoft.com/office/officeart/2009/3/layout/SnapshotPicture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4C7486-095A-4608-B402-23F7A4E5BBA1}"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IN"/>
        </a:p>
      </dgm:t>
    </dgm:pt>
    <dgm:pt modelId="{698AD0B9-73A0-4395-86E8-8825AF562A3C}">
      <dgm:prSet phldrT="[Text]"/>
      <dgm:spPr/>
      <dgm:t>
        <a:bodyPr/>
        <a:lstStyle/>
        <a:p>
          <a:pPr algn="ctr">
            <a:buFont typeface="Wingdings" panose="05000000000000000000" pitchFamily="2" charset="2"/>
            <a:buChar char="Ø"/>
          </a:pPr>
          <a:r>
            <a:rPr lang="en-IN" b="0" cap="none" spc="0" dirty="0">
              <a:ln w="0"/>
              <a:effectLst>
                <a:outerShdw blurRad="38100" dist="19050" dir="2700000" algn="tl" rotWithShape="0">
                  <a:schemeClr val="dk1">
                    <a:alpha val="40000"/>
                  </a:schemeClr>
                </a:outerShdw>
              </a:effectLst>
            </a:rPr>
            <a:t>The numerical features are highly skewed.</a:t>
          </a:r>
          <a:endParaRPr lang="en-IN" dirty="0"/>
        </a:p>
      </dgm:t>
    </dgm:pt>
    <dgm:pt modelId="{BC5385E3-93CF-407C-BEF4-FB3FB6BB1E5A}" type="parTrans" cxnId="{4811349E-F114-4A90-831A-4BD03E8022E6}">
      <dgm:prSet/>
      <dgm:spPr/>
      <dgm:t>
        <a:bodyPr/>
        <a:lstStyle/>
        <a:p>
          <a:endParaRPr lang="en-IN"/>
        </a:p>
      </dgm:t>
    </dgm:pt>
    <dgm:pt modelId="{B6D5B2E0-06A5-4FC4-A5BD-4C44FB37A39C}" type="sibTrans" cxnId="{4811349E-F114-4A90-831A-4BD03E8022E6}">
      <dgm:prSet/>
      <dgm:spPr/>
      <dgm:t>
        <a:bodyPr/>
        <a:lstStyle/>
        <a:p>
          <a:endParaRPr lang="en-IN"/>
        </a:p>
      </dgm:t>
    </dgm:pt>
    <dgm:pt modelId="{DBA899DF-3835-497B-A521-41B4A8D3932B}">
      <dgm:prSet phldrT="[Text]"/>
      <dgm:spPr/>
      <dgm:t>
        <a:bodyPr/>
        <a:lstStyle/>
        <a:p>
          <a:pPr algn="ctr">
            <a:buFont typeface="Wingdings" panose="05000000000000000000" pitchFamily="2" charset="2"/>
            <a:buChar char="Ø"/>
          </a:pPr>
          <a:r>
            <a:rPr lang="en-IN" b="0" cap="none" spc="0" dirty="0">
              <a:ln w="0"/>
              <a:effectLst>
                <a:outerShdw blurRad="38100" dist="19050" dir="2700000" algn="tl" rotWithShape="0">
                  <a:schemeClr val="dk1">
                    <a:alpha val="40000"/>
                  </a:schemeClr>
                </a:outerShdw>
              </a:effectLst>
            </a:rPr>
            <a:t>The prediction classes are Imbalanced with 15% TRUE &amp; 85% FALSE classes</a:t>
          </a:r>
          <a:endParaRPr lang="en-IN" dirty="0"/>
        </a:p>
      </dgm:t>
    </dgm:pt>
    <dgm:pt modelId="{9D507881-662C-476F-9A94-290B36D47290}" type="parTrans" cxnId="{16F15DA9-0A94-4C2B-AE47-32C2F69EA740}">
      <dgm:prSet/>
      <dgm:spPr/>
      <dgm:t>
        <a:bodyPr/>
        <a:lstStyle/>
        <a:p>
          <a:endParaRPr lang="en-IN"/>
        </a:p>
      </dgm:t>
    </dgm:pt>
    <dgm:pt modelId="{749A5C71-7B97-460A-983E-D00863ADC603}" type="sibTrans" cxnId="{16F15DA9-0A94-4C2B-AE47-32C2F69EA740}">
      <dgm:prSet/>
      <dgm:spPr/>
      <dgm:t>
        <a:bodyPr/>
        <a:lstStyle/>
        <a:p>
          <a:endParaRPr lang="en-IN"/>
        </a:p>
      </dgm:t>
    </dgm:pt>
    <dgm:pt modelId="{62F0631D-65DB-42C8-822D-FEAD3FF80997}">
      <dgm:prSet phldrT="[Text]"/>
      <dgm:spPr/>
      <dgm:t>
        <a:bodyPr/>
        <a:lstStyle/>
        <a:p>
          <a:pPr algn="ctr">
            <a:buFont typeface="Wingdings" panose="05000000000000000000" pitchFamily="2" charset="2"/>
            <a:buChar char="Ø"/>
          </a:pPr>
          <a:r>
            <a:rPr lang="en-US" b="0" cap="none" spc="0">
              <a:ln w="0"/>
              <a:effectLst>
                <a:outerShdw blurRad="38100" dist="19050" dir="2700000" algn="tl" rotWithShape="0">
                  <a:schemeClr val="dk1">
                    <a:alpha val="40000"/>
                  </a:schemeClr>
                </a:outerShdw>
              </a:effectLst>
            </a:rPr>
            <a:t>Many of these features do not contribute to prediction.</a:t>
          </a:r>
          <a:endParaRPr lang="en-IN" dirty="0"/>
        </a:p>
      </dgm:t>
    </dgm:pt>
    <dgm:pt modelId="{65893407-F353-43F2-884A-05C27EBA4463}" type="parTrans" cxnId="{206D9395-64C0-405B-9086-DE65939FEF46}">
      <dgm:prSet/>
      <dgm:spPr/>
      <dgm:t>
        <a:bodyPr/>
        <a:lstStyle/>
        <a:p>
          <a:endParaRPr lang="en-IN"/>
        </a:p>
      </dgm:t>
    </dgm:pt>
    <dgm:pt modelId="{45E40B1A-9785-4D9F-A25F-2CB7B78011ED}" type="sibTrans" cxnId="{206D9395-64C0-405B-9086-DE65939FEF46}">
      <dgm:prSet/>
      <dgm:spPr/>
      <dgm:t>
        <a:bodyPr/>
        <a:lstStyle/>
        <a:p>
          <a:endParaRPr lang="en-IN"/>
        </a:p>
      </dgm:t>
    </dgm:pt>
    <dgm:pt modelId="{5F4A6857-3204-416D-9552-515EFA6E2BC8}" type="pres">
      <dgm:prSet presAssocID="{DD4C7486-095A-4608-B402-23F7A4E5BBA1}" presName="Name0" presStyleCnt="0">
        <dgm:presLayoutVars>
          <dgm:chMax val="7"/>
          <dgm:chPref val="7"/>
          <dgm:dir/>
        </dgm:presLayoutVars>
      </dgm:prSet>
      <dgm:spPr/>
    </dgm:pt>
    <dgm:pt modelId="{5DF79794-9145-4F9A-A390-4BEF01201A62}" type="pres">
      <dgm:prSet presAssocID="{DD4C7486-095A-4608-B402-23F7A4E5BBA1}" presName="Name1" presStyleCnt="0"/>
      <dgm:spPr/>
    </dgm:pt>
    <dgm:pt modelId="{54F0B671-589F-40E7-B5B4-4B29B42D4DE0}" type="pres">
      <dgm:prSet presAssocID="{DD4C7486-095A-4608-B402-23F7A4E5BBA1}" presName="cycle" presStyleCnt="0"/>
      <dgm:spPr/>
    </dgm:pt>
    <dgm:pt modelId="{071DCF25-D833-43CD-B050-543A07CDB5F0}" type="pres">
      <dgm:prSet presAssocID="{DD4C7486-095A-4608-B402-23F7A4E5BBA1}" presName="srcNode" presStyleLbl="node1" presStyleIdx="0" presStyleCnt="3"/>
      <dgm:spPr/>
    </dgm:pt>
    <dgm:pt modelId="{1F2336A8-B043-4ED8-ABB6-0139482125A9}" type="pres">
      <dgm:prSet presAssocID="{DD4C7486-095A-4608-B402-23F7A4E5BBA1}" presName="conn" presStyleLbl="parChTrans1D2" presStyleIdx="0" presStyleCnt="1"/>
      <dgm:spPr/>
    </dgm:pt>
    <dgm:pt modelId="{D744AE43-39ED-48FB-9D00-27D24039E51C}" type="pres">
      <dgm:prSet presAssocID="{DD4C7486-095A-4608-B402-23F7A4E5BBA1}" presName="extraNode" presStyleLbl="node1" presStyleIdx="0" presStyleCnt="3"/>
      <dgm:spPr/>
    </dgm:pt>
    <dgm:pt modelId="{3A3B636B-D3EC-4457-8DBA-035DB4961087}" type="pres">
      <dgm:prSet presAssocID="{DD4C7486-095A-4608-B402-23F7A4E5BBA1}" presName="dstNode" presStyleLbl="node1" presStyleIdx="0" presStyleCnt="3"/>
      <dgm:spPr/>
    </dgm:pt>
    <dgm:pt modelId="{C3069A44-C3C7-428B-A730-BC9961E30940}" type="pres">
      <dgm:prSet presAssocID="{698AD0B9-73A0-4395-86E8-8825AF562A3C}" presName="text_1" presStyleLbl="node1" presStyleIdx="0" presStyleCnt="3">
        <dgm:presLayoutVars>
          <dgm:bulletEnabled val="1"/>
        </dgm:presLayoutVars>
      </dgm:prSet>
      <dgm:spPr/>
    </dgm:pt>
    <dgm:pt modelId="{0A70557E-18CA-4625-9976-0C3911DD4CD7}" type="pres">
      <dgm:prSet presAssocID="{698AD0B9-73A0-4395-86E8-8825AF562A3C}" presName="accent_1" presStyleCnt="0"/>
      <dgm:spPr/>
    </dgm:pt>
    <dgm:pt modelId="{69766057-D6B3-4B74-8390-B77907D18D12}" type="pres">
      <dgm:prSet presAssocID="{698AD0B9-73A0-4395-86E8-8825AF562A3C}" presName="accentRepeatNode" presStyleLbl="solidFgAcc1" presStyleIdx="0" presStyleCnt="3"/>
      <dgm:spPr/>
    </dgm:pt>
    <dgm:pt modelId="{47884DB5-4269-44AD-BC5D-F522EB8A7C36}" type="pres">
      <dgm:prSet presAssocID="{DBA899DF-3835-497B-A521-41B4A8D3932B}" presName="text_2" presStyleLbl="node1" presStyleIdx="1" presStyleCnt="3">
        <dgm:presLayoutVars>
          <dgm:bulletEnabled val="1"/>
        </dgm:presLayoutVars>
      </dgm:prSet>
      <dgm:spPr/>
    </dgm:pt>
    <dgm:pt modelId="{18A4ADDC-2336-4B58-AA24-6480E5A2A3F8}" type="pres">
      <dgm:prSet presAssocID="{DBA899DF-3835-497B-A521-41B4A8D3932B}" presName="accent_2" presStyleCnt="0"/>
      <dgm:spPr/>
    </dgm:pt>
    <dgm:pt modelId="{44760816-19A4-4A36-A336-EB66DAF27F6A}" type="pres">
      <dgm:prSet presAssocID="{DBA899DF-3835-497B-A521-41B4A8D3932B}" presName="accentRepeatNode" presStyleLbl="solidFgAcc1" presStyleIdx="1" presStyleCnt="3"/>
      <dgm:spPr/>
    </dgm:pt>
    <dgm:pt modelId="{6AC23204-7586-461C-A78E-3256DCE7A7D7}" type="pres">
      <dgm:prSet presAssocID="{62F0631D-65DB-42C8-822D-FEAD3FF80997}" presName="text_3" presStyleLbl="node1" presStyleIdx="2" presStyleCnt="3">
        <dgm:presLayoutVars>
          <dgm:bulletEnabled val="1"/>
        </dgm:presLayoutVars>
      </dgm:prSet>
      <dgm:spPr/>
    </dgm:pt>
    <dgm:pt modelId="{10BF6A5B-7DE2-4681-9E79-903529E105E8}" type="pres">
      <dgm:prSet presAssocID="{62F0631D-65DB-42C8-822D-FEAD3FF80997}" presName="accent_3" presStyleCnt="0"/>
      <dgm:spPr/>
    </dgm:pt>
    <dgm:pt modelId="{DF5C67EC-F455-423D-A397-F17CE825618A}" type="pres">
      <dgm:prSet presAssocID="{62F0631D-65DB-42C8-822D-FEAD3FF80997}" presName="accentRepeatNode" presStyleLbl="solidFgAcc1" presStyleIdx="2" presStyleCnt="3"/>
      <dgm:spPr/>
    </dgm:pt>
  </dgm:ptLst>
  <dgm:cxnLst>
    <dgm:cxn modelId="{FA9D0701-D800-4396-A9A7-6FE408942FAC}" type="presOf" srcId="{698AD0B9-73A0-4395-86E8-8825AF562A3C}" destId="{C3069A44-C3C7-428B-A730-BC9961E30940}" srcOrd="0" destOrd="0" presId="urn:microsoft.com/office/officeart/2008/layout/VerticalCurvedList"/>
    <dgm:cxn modelId="{EF3A7B3E-9F12-43AE-BC9A-BDC5CF20B278}" type="presOf" srcId="{62F0631D-65DB-42C8-822D-FEAD3FF80997}" destId="{6AC23204-7586-461C-A78E-3256DCE7A7D7}" srcOrd="0" destOrd="0" presId="urn:microsoft.com/office/officeart/2008/layout/VerticalCurvedList"/>
    <dgm:cxn modelId="{206D9395-64C0-405B-9086-DE65939FEF46}" srcId="{DD4C7486-095A-4608-B402-23F7A4E5BBA1}" destId="{62F0631D-65DB-42C8-822D-FEAD3FF80997}" srcOrd="2" destOrd="0" parTransId="{65893407-F353-43F2-884A-05C27EBA4463}" sibTransId="{45E40B1A-9785-4D9F-A25F-2CB7B78011ED}"/>
    <dgm:cxn modelId="{105DE49C-6A9E-48DE-B759-CF82BA68AD06}" type="presOf" srcId="{B6D5B2E0-06A5-4FC4-A5BD-4C44FB37A39C}" destId="{1F2336A8-B043-4ED8-ABB6-0139482125A9}" srcOrd="0" destOrd="0" presId="urn:microsoft.com/office/officeart/2008/layout/VerticalCurvedList"/>
    <dgm:cxn modelId="{4811349E-F114-4A90-831A-4BD03E8022E6}" srcId="{DD4C7486-095A-4608-B402-23F7A4E5BBA1}" destId="{698AD0B9-73A0-4395-86E8-8825AF562A3C}" srcOrd="0" destOrd="0" parTransId="{BC5385E3-93CF-407C-BEF4-FB3FB6BB1E5A}" sibTransId="{B6D5B2E0-06A5-4FC4-A5BD-4C44FB37A39C}"/>
    <dgm:cxn modelId="{16F15DA9-0A94-4C2B-AE47-32C2F69EA740}" srcId="{DD4C7486-095A-4608-B402-23F7A4E5BBA1}" destId="{DBA899DF-3835-497B-A521-41B4A8D3932B}" srcOrd="1" destOrd="0" parTransId="{9D507881-662C-476F-9A94-290B36D47290}" sibTransId="{749A5C71-7B97-460A-983E-D00863ADC603}"/>
    <dgm:cxn modelId="{F1563EB1-E7D7-4737-868E-2B7A614FB3AF}" type="presOf" srcId="{DD4C7486-095A-4608-B402-23F7A4E5BBA1}" destId="{5F4A6857-3204-416D-9552-515EFA6E2BC8}" srcOrd="0" destOrd="0" presId="urn:microsoft.com/office/officeart/2008/layout/VerticalCurvedList"/>
    <dgm:cxn modelId="{A67918C0-C352-496E-B62E-52C6CBAED008}" type="presOf" srcId="{DBA899DF-3835-497B-A521-41B4A8D3932B}" destId="{47884DB5-4269-44AD-BC5D-F522EB8A7C36}" srcOrd="0" destOrd="0" presId="urn:microsoft.com/office/officeart/2008/layout/VerticalCurvedList"/>
    <dgm:cxn modelId="{F58E1DCC-A3A7-4DBE-BB30-D0C54337109C}" type="presParOf" srcId="{5F4A6857-3204-416D-9552-515EFA6E2BC8}" destId="{5DF79794-9145-4F9A-A390-4BEF01201A62}" srcOrd="0" destOrd="0" presId="urn:microsoft.com/office/officeart/2008/layout/VerticalCurvedList"/>
    <dgm:cxn modelId="{13D580C8-8B22-4665-8F76-0E1960C51EBC}" type="presParOf" srcId="{5DF79794-9145-4F9A-A390-4BEF01201A62}" destId="{54F0B671-589F-40E7-B5B4-4B29B42D4DE0}" srcOrd="0" destOrd="0" presId="urn:microsoft.com/office/officeart/2008/layout/VerticalCurvedList"/>
    <dgm:cxn modelId="{16BAE576-7273-4CC4-9F4F-1E6F691CB24A}" type="presParOf" srcId="{54F0B671-589F-40E7-B5B4-4B29B42D4DE0}" destId="{071DCF25-D833-43CD-B050-543A07CDB5F0}" srcOrd="0" destOrd="0" presId="urn:microsoft.com/office/officeart/2008/layout/VerticalCurvedList"/>
    <dgm:cxn modelId="{3AADA013-433F-4E07-8EAD-BA88BA26239F}" type="presParOf" srcId="{54F0B671-589F-40E7-B5B4-4B29B42D4DE0}" destId="{1F2336A8-B043-4ED8-ABB6-0139482125A9}" srcOrd="1" destOrd="0" presId="urn:microsoft.com/office/officeart/2008/layout/VerticalCurvedList"/>
    <dgm:cxn modelId="{DC6D0AE3-DD9E-430F-B24F-ACCE88CB5B87}" type="presParOf" srcId="{54F0B671-589F-40E7-B5B4-4B29B42D4DE0}" destId="{D744AE43-39ED-48FB-9D00-27D24039E51C}" srcOrd="2" destOrd="0" presId="urn:microsoft.com/office/officeart/2008/layout/VerticalCurvedList"/>
    <dgm:cxn modelId="{BA39AC5A-7DBC-4A9F-9260-1D120EDBACBC}" type="presParOf" srcId="{54F0B671-589F-40E7-B5B4-4B29B42D4DE0}" destId="{3A3B636B-D3EC-4457-8DBA-035DB4961087}" srcOrd="3" destOrd="0" presId="urn:microsoft.com/office/officeart/2008/layout/VerticalCurvedList"/>
    <dgm:cxn modelId="{B05C08BC-C1A2-4A26-B050-39F9DEE04368}" type="presParOf" srcId="{5DF79794-9145-4F9A-A390-4BEF01201A62}" destId="{C3069A44-C3C7-428B-A730-BC9961E30940}" srcOrd="1" destOrd="0" presId="urn:microsoft.com/office/officeart/2008/layout/VerticalCurvedList"/>
    <dgm:cxn modelId="{F7B9C17B-8F55-41AD-9073-CF5A9B7069D7}" type="presParOf" srcId="{5DF79794-9145-4F9A-A390-4BEF01201A62}" destId="{0A70557E-18CA-4625-9976-0C3911DD4CD7}" srcOrd="2" destOrd="0" presId="urn:microsoft.com/office/officeart/2008/layout/VerticalCurvedList"/>
    <dgm:cxn modelId="{CB427AB1-A4C0-4CAF-AA7A-1274C307ED96}" type="presParOf" srcId="{0A70557E-18CA-4625-9976-0C3911DD4CD7}" destId="{69766057-D6B3-4B74-8390-B77907D18D12}" srcOrd="0" destOrd="0" presId="urn:microsoft.com/office/officeart/2008/layout/VerticalCurvedList"/>
    <dgm:cxn modelId="{CD73FA9E-3AA0-4275-B02E-84661ABBF09D}" type="presParOf" srcId="{5DF79794-9145-4F9A-A390-4BEF01201A62}" destId="{47884DB5-4269-44AD-BC5D-F522EB8A7C36}" srcOrd="3" destOrd="0" presId="urn:microsoft.com/office/officeart/2008/layout/VerticalCurvedList"/>
    <dgm:cxn modelId="{6443F926-3E53-4C23-9A76-4F9B7AE0BCBA}" type="presParOf" srcId="{5DF79794-9145-4F9A-A390-4BEF01201A62}" destId="{18A4ADDC-2336-4B58-AA24-6480E5A2A3F8}" srcOrd="4" destOrd="0" presId="urn:microsoft.com/office/officeart/2008/layout/VerticalCurvedList"/>
    <dgm:cxn modelId="{A88E3E55-4364-490F-83A2-5DEFD6ADB331}" type="presParOf" srcId="{18A4ADDC-2336-4B58-AA24-6480E5A2A3F8}" destId="{44760816-19A4-4A36-A336-EB66DAF27F6A}" srcOrd="0" destOrd="0" presId="urn:microsoft.com/office/officeart/2008/layout/VerticalCurvedList"/>
    <dgm:cxn modelId="{3AF7D9AD-A98B-4186-8D94-BDF78963E82A}" type="presParOf" srcId="{5DF79794-9145-4F9A-A390-4BEF01201A62}" destId="{6AC23204-7586-461C-A78E-3256DCE7A7D7}" srcOrd="5" destOrd="0" presId="urn:microsoft.com/office/officeart/2008/layout/VerticalCurvedList"/>
    <dgm:cxn modelId="{2CB8D82F-188C-46D4-AD81-A3D320CD1215}" type="presParOf" srcId="{5DF79794-9145-4F9A-A390-4BEF01201A62}" destId="{10BF6A5B-7DE2-4681-9E79-903529E105E8}" srcOrd="6" destOrd="0" presId="urn:microsoft.com/office/officeart/2008/layout/VerticalCurvedList"/>
    <dgm:cxn modelId="{9FFF5BAB-D927-4162-90AF-7E6EE7A7C0E8}" type="presParOf" srcId="{10BF6A5B-7DE2-4681-9E79-903529E105E8}" destId="{DF5C67EC-F455-423D-A397-F17CE825618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A0B01E8-7C30-454A-9D9C-C09EE78F1A2E}">
      <dsp:nvSpPr>
        <dsp:cNvPr id="0" name=""/>
        <dsp:cNvSpPr/>
      </dsp:nvSpPr>
      <dsp:spPr>
        <a:xfrm>
          <a:off x="3301016" y="682287"/>
          <a:ext cx="5406724" cy="3847486"/>
        </a:xfrm>
        <a:prstGeom prst="frame">
          <a:avLst>
            <a:gd name="adj1" fmla="val 5450"/>
          </a:avLst>
        </a:prstGeom>
        <a:solidFill>
          <a:schemeClr val="accent1">
            <a:tint val="50000"/>
            <a:alpha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6A66BA4-FE99-43E4-A4E8-FA33C049A719}">
      <dsp:nvSpPr>
        <dsp:cNvPr id="0" name=""/>
        <dsp:cNvSpPr/>
      </dsp:nvSpPr>
      <dsp:spPr>
        <a:xfrm>
          <a:off x="3087539" y="490268"/>
          <a:ext cx="5198841" cy="3639385"/>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l="-3000" r="-3000"/>
          </a:stretch>
        </a:blipFill>
        <a:ln w="12700" cap="flat" cmpd="sng" algn="ctr">
          <a:solidFill>
            <a:schemeClr val="lt1">
              <a:hueOff val="0"/>
              <a:satOff val="0"/>
              <a:lumOff val="0"/>
              <a:alphaOff val="0"/>
            </a:schemeClr>
          </a:solidFill>
          <a:prstDash val="solid"/>
          <a:miter lim="800000"/>
        </a:ln>
        <a:effectLst>
          <a:glow rad="228600">
            <a:schemeClr val="accent5">
              <a:satMod val="175000"/>
              <a:alpha val="40000"/>
            </a:schemeClr>
          </a:glow>
        </a:effectLst>
        <a:scene3d>
          <a:camera prst="perspectiveLeft"/>
          <a:lightRig rig="threePt" dir="t"/>
        </a:scene3d>
        <a:sp3d>
          <a:bevelT/>
        </a:sp3d>
      </dsp:spPr>
      <dsp:style>
        <a:lnRef idx="2">
          <a:scrgbClr r="0" g="0" b="0"/>
        </a:lnRef>
        <a:fillRef idx="1">
          <a:scrgbClr r="0" g="0" b="0"/>
        </a:fillRef>
        <a:effectRef idx="0">
          <a:scrgbClr r="0" g="0" b="0"/>
        </a:effectRef>
        <a:fontRef idx="minor"/>
      </dsp:style>
    </dsp:sp>
    <dsp:sp modelId="{007073D9-8FA7-465B-B33F-C9114FA625F9}">
      <dsp:nvSpPr>
        <dsp:cNvPr id="0" name=""/>
        <dsp:cNvSpPr/>
      </dsp:nvSpPr>
      <dsp:spPr>
        <a:xfrm>
          <a:off x="419261" y="4195764"/>
          <a:ext cx="4987463" cy="456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3520" tIns="83820" rIns="223520" bIns="83820" numCol="1" spcCol="1270" anchor="ctr" anchorCtr="0">
          <a:noAutofit/>
        </a:bodyPr>
        <a:lstStyle/>
        <a:p>
          <a:pPr marL="0" lvl="0" indent="0" algn="l" defTabSz="977900">
            <a:lnSpc>
              <a:spcPct val="90000"/>
            </a:lnSpc>
            <a:spcBef>
              <a:spcPct val="0"/>
            </a:spcBef>
            <a:spcAft>
              <a:spcPct val="35000"/>
            </a:spcAft>
            <a:buNone/>
          </a:pPr>
          <a:endParaRPr lang="en-IN" sz="2200" kern="1200" dirty="0"/>
        </a:p>
      </dsp:txBody>
      <dsp:txXfrm>
        <a:off x="419261" y="4195764"/>
        <a:ext cx="4987463" cy="456700"/>
      </dsp:txXfrm>
    </dsp:sp>
    <dsp:sp modelId="{FA39040D-899C-4ACB-96F6-E63C487AD9B6}">
      <dsp:nvSpPr>
        <dsp:cNvPr id="0" name=""/>
        <dsp:cNvSpPr/>
      </dsp:nvSpPr>
      <dsp:spPr>
        <a:xfrm>
          <a:off x="5834720" y="1016094"/>
          <a:ext cx="2471895" cy="3847486"/>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2336A8-B043-4ED8-ABB6-0139482125A9}">
      <dsp:nvSpPr>
        <dsp:cNvPr id="0" name=""/>
        <dsp:cNvSpPr/>
      </dsp:nvSpPr>
      <dsp:spPr>
        <a:xfrm>
          <a:off x="-4529148" y="-694497"/>
          <a:ext cx="5395378" cy="5395378"/>
        </a:xfrm>
        <a:prstGeom prst="blockArc">
          <a:avLst>
            <a:gd name="adj1" fmla="val 18900000"/>
            <a:gd name="adj2" fmla="val 2700000"/>
            <a:gd name="adj3" fmla="val 400"/>
          </a:avLst>
        </a:prstGeom>
        <a:noFill/>
        <a:ln w="12700" cap="flat" cmpd="sng" algn="ctr">
          <a:solidFill>
            <a:schemeClr val="accent3">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3069A44-C3C7-428B-A730-BC9961E30940}">
      <dsp:nvSpPr>
        <dsp:cNvPr id="0" name=""/>
        <dsp:cNvSpPr/>
      </dsp:nvSpPr>
      <dsp:spPr>
        <a:xfrm>
          <a:off x="557097" y="400638"/>
          <a:ext cx="6064012" cy="80127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6013" tIns="60960" rIns="60960" bIns="6096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n-IN" sz="2400" b="0" kern="1200" cap="none" spc="0" dirty="0">
              <a:ln w="0"/>
              <a:effectLst>
                <a:outerShdw blurRad="38100" dist="19050" dir="2700000" algn="tl" rotWithShape="0">
                  <a:schemeClr val="dk1">
                    <a:alpha val="40000"/>
                  </a:schemeClr>
                </a:outerShdw>
              </a:effectLst>
            </a:rPr>
            <a:t>The numerical features are highly skewed.</a:t>
          </a:r>
          <a:endParaRPr lang="en-IN" sz="2400" kern="1200" dirty="0"/>
        </a:p>
      </dsp:txBody>
      <dsp:txXfrm>
        <a:off x="557097" y="400638"/>
        <a:ext cx="6064012" cy="801276"/>
      </dsp:txXfrm>
    </dsp:sp>
    <dsp:sp modelId="{69766057-D6B3-4B74-8390-B77907D18D12}">
      <dsp:nvSpPr>
        <dsp:cNvPr id="0" name=""/>
        <dsp:cNvSpPr/>
      </dsp:nvSpPr>
      <dsp:spPr>
        <a:xfrm>
          <a:off x="56299" y="300478"/>
          <a:ext cx="1001595" cy="1001595"/>
        </a:xfrm>
        <a:prstGeom prst="ellipse">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7884DB5-4269-44AD-BC5D-F522EB8A7C36}">
      <dsp:nvSpPr>
        <dsp:cNvPr id="0" name=""/>
        <dsp:cNvSpPr/>
      </dsp:nvSpPr>
      <dsp:spPr>
        <a:xfrm>
          <a:off x="848361" y="1602553"/>
          <a:ext cx="5772748" cy="801276"/>
        </a:xfrm>
        <a:prstGeom prst="rect">
          <a:avLst/>
        </a:prstGeom>
        <a:solidFill>
          <a:schemeClr val="accent2">
            <a:hueOff val="10171816"/>
            <a:satOff val="-22912"/>
            <a:lumOff val="-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6013" tIns="60960" rIns="60960" bIns="6096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n-IN" sz="2400" b="0" kern="1200" cap="none" spc="0" dirty="0">
              <a:ln w="0"/>
              <a:effectLst>
                <a:outerShdw blurRad="38100" dist="19050" dir="2700000" algn="tl" rotWithShape="0">
                  <a:schemeClr val="dk1">
                    <a:alpha val="40000"/>
                  </a:schemeClr>
                </a:outerShdw>
              </a:effectLst>
            </a:rPr>
            <a:t>The prediction classes are Imbalanced with 15% TRUE &amp; 85% FALSE classes</a:t>
          </a:r>
          <a:endParaRPr lang="en-IN" sz="2400" kern="1200" dirty="0"/>
        </a:p>
      </dsp:txBody>
      <dsp:txXfrm>
        <a:off x="848361" y="1602553"/>
        <a:ext cx="5772748" cy="801276"/>
      </dsp:txXfrm>
    </dsp:sp>
    <dsp:sp modelId="{44760816-19A4-4A36-A336-EB66DAF27F6A}">
      <dsp:nvSpPr>
        <dsp:cNvPr id="0" name=""/>
        <dsp:cNvSpPr/>
      </dsp:nvSpPr>
      <dsp:spPr>
        <a:xfrm>
          <a:off x="347563" y="1502393"/>
          <a:ext cx="1001595" cy="1001595"/>
        </a:xfrm>
        <a:prstGeom prst="ellipse">
          <a:avLst/>
        </a:prstGeom>
        <a:solidFill>
          <a:schemeClr val="lt1">
            <a:hueOff val="0"/>
            <a:satOff val="0"/>
            <a:lumOff val="0"/>
            <a:alphaOff val="0"/>
          </a:schemeClr>
        </a:solidFill>
        <a:ln w="12700" cap="flat" cmpd="sng" algn="ctr">
          <a:solidFill>
            <a:schemeClr val="accent2">
              <a:hueOff val="10171816"/>
              <a:satOff val="-22912"/>
              <a:lumOff val="-3137"/>
              <a:alphaOff val="0"/>
            </a:schemeClr>
          </a:solidFill>
          <a:prstDash val="solid"/>
          <a:miter lim="800000"/>
        </a:ln>
        <a:effectLst/>
      </dsp:spPr>
      <dsp:style>
        <a:lnRef idx="2">
          <a:scrgbClr r="0" g="0" b="0"/>
        </a:lnRef>
        <a:fillRef idx="1">
          <a:scrgbClr r="0" g="0" b="0"/>
        </a:fillRef>
        <a:effectRef idx="0">
          <a:scrgbClr r="0" g="0" b="0"/>
        </a:effectRef>
        <a:fontRef idx="minor"/>
      </dsp:style>
    </dsp:sp>
    <dsp:sp modelId="{6AC23204-7586-461C-A78E-3256DCE7A7D7}">
      <dsp:nvSpPr>
        <dsp:cNvPr id="0" name=""/>
        <dsp:cNvSpPr/>
      </dsp:nvSpPr>
      <dsp:spPr>
        <a:xfrm>
          <a:off x="557097" y="2804468"/>
          <a:ext cx="6064012" cy="801276"/>
        </a:xfrm>
        <a:prstGeom prst="rect">
          <a:avLst/>
        </a:prstGeom>
        <a:solidFill>
          <a:schemeClr val="accent2">
            <a:hueOff val="20343633"/>
            <a:satOff val="-45823"/>
            <a:lumOff val="-627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36013" tIns="60960" rIns="60960" bIns="60960" numCol="1" spcCol="1270" anchor="ctr" anchorCtr="0">
          <a:noAutofit/>
        </a:bodyPr>
        <a:lstStyle/>
        <a:p>
          <a:pPr marL="0" lvl="0" indent="0" algn="ctr" defTabSz="1066800">
            <a:lnSpc>
              <a:spcPct val="90000"/>
            </a:lnSpc>
            <a:spcBef>
              <a:spcPct val="0"/>
            </a:spcBef>
            <a:spcAft>
              <a:spcPct val="35000"/>
            </a:spcAft>
            <a:buFont typeface="Wingdings" panose="05000000000000000000" pitchFamily="2" charset="2"/>
            <a:buNone/>
          </a:pPr>
          <a:r>
            <a:rPr lang="en-US" sz="2400" b="0" kern="1200" cap="none" spc="0">
              <a:ln w="0"/>
              <a:effectLst>
                <a:outerShdw blurRad="38100" dist="19050" dir="2700000" algn="tl" rotWithShape="0">
                  <a:schemeClr val="dk1">
                    <a:alpha val="40000"/>
                  </a:schemeClr>
                </a:outerShdw>
              </a:effectLst>
            </a:rPr>
            <a:t>Many of these features do not contribute to prediction.</a:t>
          </a:r>
          <a:endParaRPr lang="en-IN" sz="2400" kern="1200" dirty="0"/>
        </a:p>
      </dsp:txBody>
      <dsp:txXfrm>
        <a:off x="557097" y="2804468"/>
        <a:ext cx="6064012" cy="801276"/>
      </dsp:txXfrm>
    </dsp:sp>
    <dsp:sp modelId="{DF5C67EC-F455-423D-A397-F17CE825618A}">
      <dsp:nvSpPr>
        <dsp:cNvPr id="0" name=""/>
        <dsp:cNvSpPr/>
      </dsp:nvSpPr>
      <dsp:spPr>
        <a:xfrm>
          <a:off x="56299" y="2704308"/>
          <a:ext cx="1001595" cy="1001595"/>
        </a:xfrm>
        <a:prstGeom prst="ellipse">
          <a:avLst/>
        </a:prstGeom>
        <a:solidFill>
          <a:schemeClr val="lt1">
            <a:hueOff val="0"/>
            <a:satOff val="0"/>
            <a:lumOff val="0"/>
            <a:alphaOff val="0"/>
          </a:schemeClr>
        </a:solidFill>
        <a:ln w="12700" cap="flat" cmpd="sng" algn="ctr">
          <a:solidFill>
            <a:schemeClr val="accent2">
              <a:hueOff val="20343633"/>
              <a:satOff val="-45823"/>
              <a:lumOff val="-6274"/>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SnapshotPictureList">
  <dgm:title val=""/>
  <dgm:desc val=""/>
  <dgm:catLst>
    <dgm:cat type="picture" pri="3000"/>
    <dgm:cat type="pictureconvert" pri="3000"/>
  </dgm:catLst>
  <dgm:samp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ampData>
  <dgm:style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styleData>
  <dgm:clrData>
    <dgm:dataModel>
      <dgm:ptLst>
        <dgm:pt modelId="0" type="doc"/>
        <dgm:pt modelId="10">
          <dgm:prSet phldr="1"/>
        </dgm:pt>
        <dgm:pt modelId="11">
          <dgm:prSet phldr="1"/>
        </dgm:pt>
      </dgm:ptLst>
      <dgm:cxnLst>
        <dgm:cxn modelId="40" srcId="0" destId="10" srcOrd="0" destOrd="0"/>
        <dgm:cxn modelId="12" srcId="10" destId="11" srcOrd="0" destOrd="0"/>
      </dgm:cxnLst>
      <dgm:bg/>
      <dgm:whole/>
    </dgm:dataModel>
  </dgm:clrData>
  <dgm:layoutNode name="Name0">
    <dgm:varLst>
      <dgm:chMax/>
      <dgm:chPref/>
      <dgm:dir/>
      <dgm:animLvl val="lvl"/>
    </dgm:varLst>
    <dgm:alg type="snake">
      <dgm:param type="grDir" val="tL"/>
      <dgm:param type="flowDir" val="col"/>
    </dgm:alg>
    <dgm:shape xmlns:r="http://schemas.openxmlformats.org/officeDocument/2006/relationships" r:blip="">
      <dgm:adjLst/>
    </dgm:shape>
    <dgm:constrLst>
      <dgm:constr type="primFontSz" for="des" forName="ChildText" refType="primFontSz" refFor="des" refForName="ParentText" op="lte"/>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2.0273"/>
        </dgm:alg>
        <dgm:shape xmlns:r="http://schemas.openxmlformats.org/officeDocument/2006/relationships" r:blip="">
          <dgm:adjLst/>
        </dgm:shape>
        <dgm:choose name="Name1">
          <dgm:if name="Name2" func="var" arg="dir" op="equ" val="norm">
            <dgm:constrLst>
              <dgm:constr type="l" for="ch" forName="ParentAccentShape" refType="w" fact="0.0238"/>
              <dgm:constr type="t" for="ch" forName="ParentAccentShape" refType="h" fact="0.107"/>
              <dgm:constr type="w" for="ch" forName="ParentAccentShape" refType="w" fact="0.619"/>
              <dgm:constr type="h" for="ch" forName="ParentAccentShape" refType="h" fact="0.893"/>
              <dgm:constr type="l" for="ch" forName="ParentText" refType="w" fact="0.048"/>
              <dgm:constr type="t" for="ch" forName="ParentText" refType="h" fact="0.845"/>
              <dgm:constr type="w" for="ch" forName="ParentText" refType="w" fact="0.571"/>
              <dgm:constr type="h" for="ch" forName="ParentText" refType="h" fact="0.106"/>
              <dgm:constr type="l" for="ch" forName="ChildText" refType="w" fact="0.668"/>
              <dgm:constr type="t" for="ch" forName="ChildText" refType="h" fact="0.107"/>
              <dgm:constr type="w" for="ch" forName="ChildText" refType="w" fact="0.283"/>
              <dgm:constr type="h" for="ch" forName="ChildText" refType="h" fact="0.893"/>
              <dgm:constr type="l" for="ch" forName="ChildAccentShape" refType="w" fact="0.9762"/>
              <dgm:constr type="t" for="ch" forName="ChildAccentShape" refType="h" fact="0.107"/>
              <dgm:constr type="w" for="ch" forName="ChildAccentShape" refType="w" fact="0.0238"/>
              <dgm:constr type="h" for="ch" forName="ChildAccentShape" refType="h" fact="0.893"/>
              <dgm:constr type="l" for="ch" forName="Image" refType="w" fact="0"/>
              <dgm:constr type="t" for="ch" forName="Image" refType="h" fact="0"/>
              <dgm:constr type="w" for="ch" forName="Image" refType="w" fact="0.5952"/>
              <dgm:constr type="h" for="ch" forName="Image" refType="h" fact="0.8447"/>
            </dgm:constrLst>
          </dgm:if>
          <dgm:else name="Name3">
            <dgm:constrLst>
              <dgm:constr type="l" for="ch" forName="ParentAccentShape" refType="w" fact="0.3572"/>
              <dgm:constr type="t" for="ch" forName="ParentAccentShape" refType="h" fact="0.107"/>
              <dgm:constr type="w" for="ch" forName="ParentAccentShape" refType="w" fact="0.619"/>
              <dgm:constr type="h" for="ch" forName="ParentAccentShape" refType="h" fact="0.893"/>
              <dgm:constr type="l" for="ch" forName="ParentText" refType="w" fact="0.381"/>
              <dgm:constr type="t" for="ch" forName="ParentText" refType="h" fact="0.845"/>
              <dgm:constr type="w" for="ch" forName="ParentText" refType="w" fact="0.571"/>
              <dgm:constr type="h" for="ch" forName="ParentText" refType="h" fact="0.106"/>
              <dgm:constr type="l" for="ch" forName="ChildText" refType="w" fact="0.049"/>
              <dgm:constr type="t" for="ch" forName="ChildText" refType="h" fact="0.107"/>
              <dgm:constr type="w" for="ch" forName="ChildText" refType="w" fact="0.283"/>
              <dgm:constr type="h" for="ch" forName="ChildText" refType="h" fact="0.893"/>
              <dgm:constr type="l" for="ch" forName="ChildAccentShape" refType="w" fact="0"/>
              <dgm:constr type="t" for="ch" forName="ChildAccentShape" refType="h" fact="0.107"/>
              <dgm:constr type="w" for="ch" forName="ChildAccentShape" refType="w" fact="0.0238"/>
              <dgm:constr type="h" for="ch" forName="ChildAccentShape" refType="h" fact="0.893"/>
              <dgm:constr type="l" for="ch" forName="Image" refType="w" fact="0.4048"/>
              <dgm:constr type="t" for="ch" forName="Image" refType="h" fact="0"/>
              <dgm:constr type="w" for="ch" forName="Image" refType="w" fact="0.5952"/>
              <dgm:constr type="h" for="ch" forName="Image" refType="h" fact="0.8447"/>
            </dgm:constrLst>
          </dgm:else>
        </dgm:choose>
        <dgm:layoutNode name="ParentAccentShape" styleLbl="trBgShp">
          <dgm:alg type="sp"/>
          <dgm:shape xmlns:r="http://schemas.openxmlformats.org/officeDocument/2006/relationships" type="frame" r:blip="" zOrderOff="-10">
            <dgm:adjLst>
              <dgm:adj idx="1" val="0.0545"/>
            </dgm:adjLst>
          </dgm:shape>
          <dgm:presOf/>
        </dgm:layoutNode>
        <dgm:layoutNode name="ParentText" styleLbl="revTx">
          <dgm:varLst>
            <dgm:chMax val="1"/>
            <dgm:chPref val="1"/>
            <dgm:bulletEnabled val="1"/>
          </dgm:varLst>
          <dgm:alg type="tx">
            <dgm:param type="parTxLTRAlign" val="l"/>
          </dgm:alg>
          <dgm:shape xmlns:r="http://schemas.openxmlformats.org/officeDocument/2006/relationships" type="rect" r:blip="" zOrderOff="10">
            <dgm:adjLst/>
          </dgm:shape>
          <dgm:presOf axis="self" ptType="node"/>
          <dgm:constrLst>
            <dgm:constr type="lMarg" refType="primFontSz" fact="0.8"/>
            <dgm:constr type="rMarg" refType="primFontSz" fact="0.8"/>
            <dgm:constr type="tMarg" refType="primFontSz" fact="0.3"/>
            <dgm:constr type="bMarg" refType="primFontSz" fact="0.3"/>
          </dgm:constrLst>
          <dgm:ruleLst>
            <dgm:rule type="primFontSz" val="5" fact="NaN" max="NaN"/>
          </dgm:ruleLst>
        </dgm:layoutNode>
        <dgm:layoutNode name="ChildText" styleLbl="revTx">
          <dgm:varLst>
            <dgm:chMax val="0"/>
            <dgm:chPref val="0"/>
          </dgm:varLst>
          <dgm:alg type="tx">
            <dgm:param type="parTxLTRAlign" val="l"/>
            <dgm:param type="txAnchorVert" val="t"/>
          </dgm:alg>
          <dgm:shape xmlns:r="http://schemas.openxmlformats.org/officeDocument/2006/relationships" type="rect" r:blip="" zOrderOff="10">
            <dgm:adjLst/>
          </dgm:shape>
          <dgm:choose name="Name4">
            <dgm:if name="Name5" axis="ch" ptType="node" func="cnt" op="gte" val="1">
              <dgm:presOf axis="des" ptType="node"/>
            </dgm:if>
            <dgm:else name="Name6">
              <dgm:presOf/>
            </dgm:else>
          </dgm:choos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name="ChildAccentShape" styleLbl="trBgShp">
          <dgm:alg type="sp"/>
          <dgm:choose name="Name7">
            <dgm:if name="Name8" axis="ch" ptType="node" func="cnt" op="gte" val="1">
              <dgm:shape xmlns:r="http://schemas.openxmlformats.org/officeDocument/2006/relationships" type="rect" r:blip="" zOrderOff="-10">
                <dgm:adjLst/>
              </dgm:shape>
            </dgm:if>
            <dgm:else name="Name9">
              <dgm:shape xmlns:r="http://schemas.openxmlformats.org/officeDocument/2006/relationships" type="rect" r:blip="" hideGeom="1">
                <dgm:adjLst/>
              </dgm:shape>
            </dgm:else>
          </dgm:choose>
          <dgm:presOf/>
        </dgm:layoutNode>
        <dgm:layoutNode name="Image" styleLbl="align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2023/7/1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7</a:t>
            </a:fld>
            <a:endParaRPr lang="zh-CN" altLang="en-US"/>
          </a:p>
        </p:txBody>
      </p:sp>
    </p:spTree>
    <p:extLst>
      <p:ext uri="{BB962C8B-B14F-4D97-AF65-F5344CB8AC3E}">
        <p14:creationId xmlns:p14="http://schemas.microsoft.com/office/powerpoint/2010/main" val="2880906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9</a:t>
            </a:fld>
            <a:endParaRPr lang="zh-CN" altLang="en-US"/>
          </a:p>
        </p:txBody>
      </p:sp>
    </p:spTree>
    <p:extLst>
      <p:ext uri="{BB962C8B-B14F-4D97-AF65-F5344CB8AC3E}">
        <p14:creationId xmlns:p14="http://schemas.microsoft.com/office/powerpoint/2010/main" val="10774650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10</a:t>
            </a:fld>
            <a:endParaRPr lang="zh-CN" altLang="en-US"/>
          </a:p>
        </p:txBody>
      </p:sp>
    </p:spTree>
    <p:extLst>
      <p:ext uri="{BB962C8B-B14F-4D97-AF65-F5344CB8AC3E}">
        <p14:creationId xmlns:p14="http://schemas.microsoft.com/office/powerpoint/2010/main" val="32910419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11</a:t>
            </a:fld>
            <a:endParaRPr lang="zh-CN" altLang="en-US"/>
          </a:p>
        </p:txBody>
      </p:sp>
    </p:spTree>
    <p:extLst>
      <p:ext uri="{BB962C8B-B14F-4D97-AF65-F5344CB8AC3E}">
        <p14:creationId xmlns:p14="http://schemas.microsoft.com/office/powerpoint/2010/main" val="1143867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17105BD-6D6F-49DB-9DE4-D4A6452D7E5F}" type="slidenum">
              <a:rPr lang="zh-CN" altLang="en-US" smtClean="0"/>
              <a:t>16</a:t>
            </a:fld>
            <a:endParaRPr lang="zh-CN" altLang="en-US"/>
          </a:p>
        </p:txBody>
      </p:sp>
    </p:spTree>
    <p:extLst>
      <p:ext uri="{BB962C8B-B14F-4D97-AF65-F5344CB8AC3E}">
        <p14:creationId xmlns:p14="http://schemas.microsoft.com/office/powerpoint/2010/main" val="2424331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8.xml"/><Relationship Id="rId6" Type="http://schemas.microsoft.com/office/2007/relationships/hdphoto" Target="../media/hdphoto2.wdp"/><Relationship Id="rId5" Type="http://schemas.openxmlformats.org/officeDocument/2006/relationships/image" Target="../media/image14.png"/><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10.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jpeg"/><Relationship Id="rId1" Type="http://schemas.openxmlformats.org/officeDocument/2006/relationships/slideLayout" Target="../slideLayouts/slideLayout13.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14.xml"/><Relationship Id="rId6" Type="http://schemas.openxmlformats.org/officeDocument/2006/relationships/image" Target="../media/image31.svg"/><Relationship Id="rId5" Type="http://schemas.openxmlformats.org/officeDocument/2006/relationships/image" Target="../media/image30.png"/><Relationship Id="rId4" Type="http://schemas.openxmlformats.org/officeDocument/2006/relationships/image" Target="../media/image29.sv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e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image" Target="../media/image35.jpeg"/><Relationship Id="rId1" Type="http://schemas.openxmlformats.org/officeDocument/2006/relationships/slideLayout" Target="../slideLayouts/slideLayout16.xml"/><Relationship Id="rId5" Type="http://schemas.openxmlformats.org/officeDocument/2006/relationships/image" Target="../media/image38.jpeg"/><Relationship Id="rId4" Type="http://schemas.openxmlformats.org/officeDocument/2006/relationships/image" Target="../media/image37.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abinamckillop949.wikidot.com/" TargetMode="External"/><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p:txBody>
          <a:bodyPr/>
          <a:lstStyle/>
          <a:p>
            <a:r>
              <a:rPr lang="en-US" dirty="0"/>
              <a:t>ONLINE SHOPPERS INTENTIONS PREDICTION</a:t>
            </a:r>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p:txBody>
          <a:bodyPr/>
          <a:lstStyle/>
          <a:p>
            <a:r>
              <a:rPr lang="en-US" dirty="0"/>
              <a:t>Prashant kadam</a:t>
            </a:r>
          </a:p>
        </p:txBody>
      </p:sp>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graphicFrame>
        <p:nvGraphicFramePr>
          <p:cNvPr id="10" name="Diagram 9">
            <a:extLst>
              <a:ext uri="{FF2B5EF4-FFF2-40B4-BE49-F238E27FC236}">
                <a16:creationId xmlns:a16="http://schemas.microsoft.com/office/drawing/2014/main" id="{08DF1EA7-603C-261E-7328-57C977685F2D}"/>
              </a:ext>
            </a:extLst>
          </p:cNvPr>
          <p:cNvGraphicFramePr/>
          <p:nvPr>
            <p:extLst>
              <p:ext uri="{D42A27DB-BD31-4B8C-83A1-F6EECF244321}">
                <p14:modId xmlns:p14="http://schemas.microsoft.com/office/powerpoint/2010/main" val="3905915354"/>
              </p:ext>
            </p:extLst>
          </p:nvPr>
        </p:nvGraphicFramePr>
        <p:xfrm>
          <a:off x="3089835" y="997572"/>
          <a:ext cx="8734612"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129222"/>
            <a:ext cx="10515600" cy="1325563"/>
          </a:xfrm>
        </p:spPr>
        <p:txBody>
          <a:bodyPr/>
          <a:lstStyle/>
          <a:p>
            <a:r>
              <a:rPr lang="en-US" dirty="0">
                <a:solidFill>
                  <a:srgbClr val="92D050"/>
                </a:solidFill>
              </a:rPr>
              <a:t>VISITORS</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dirty="0"/>
              <a:t>Online Shoppers Intention</a:t>
            </a:r>
            <a:endParaRPr lang="en-US" noProof="0" dirty="0"/>
          </a:p>
        </p:txBody>
      </p:sp>
      <p:grpSp>
        <p:nvGrpSpPr>
          <p:cNvPr id="7" name="Group 6">
            <a:extLst>
              <a:ext uri="{FF2B5EF4-FFF2-40B4-BE49-F238E27FC236}">
                <a16:creationId xmlns:a16="http://schemas.microsoft.com/office/drawing/2014/main" id="{8B400A57-7650-2443-2121-E10DA779C515}"/>
              </a:ext>
            </a:extLst>
          </p:cNvPr>
          <p:cNvGrpSpPr/>
          <p:nvPr/>
        </p:nvGrpSpPr>
        <p:grpSpPr>
          <a:xfrm>
            <a:off x="484632" y="1454785"/>
            <a:ext cx="11500245" cy="3657918"/>
            <a:chOff x="484632" y="1686877"/>
            <a:chExt cx="11500245" cy="3657918"/>
          </a:xfrm>
        </p:grpSpPr>
        <p:pic>
          <p:nvPicPr>
            <p:cNvPr id="3" name="Picture 2">
              <a:extLst>
                <a:ext uri="{FF2B5EF4-FFF2-40B4-BE49-F238E27FC236}">
                  <a16:creationId xmlns:a16="http://schemas.microsoft.com/office/drawing/2014/main" id="{67F23071-3D64-4D93-C8ED-AD9E454EC13B}"/>
                </a:ext>
              </a:extLst>
            </p:cNvPr>
            <p:cNvPicPr>
              <a:picLocks noChangeAspect="1"/>
            </p:cNvPicPr>
            <p:nvPr/>
          </p:nvPicPr>
          <p:blipFill>
            <a:blip r:embed="rId3"/>
            <a:stretch>
              <a:fillRect/>
            </a:stretch>
          </p:blipFill>
          <p:spPr>
            <a:xfrm>
              <a:off x="5029201" y="1686878"/>
              <a:ext cx="6955676" cy="36579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757F2431-9FC9-FABC-B8F4-D8D4C24AEB9F}"/>
                </a:ext>
              </a:extLst>
            </p:cNvPr>
            <p:cNvPicPr>
              <a:picLocks noChangeAspect="1"/>
            </p:cNvPicPr>
            <p:nvPr/>
          </p:nvPicPr>
          <p:blipFill>
            <a:blip r:embed="rId4"/>
            <a:stretch>
              <a:fillRect/>
            </a:stretch>
          </p:blipFill>
          <p:spPr>
            <a:xfrm>
              <a:off x="484632" y="1686877"/>
              <a:ext cx="4114800" cy="36579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sp>
        <p:nvSpPr>
          <p:cNvPr id="8" name="TextBox 7">
            <a:extLst>
              <a:ext uri="{FF2B5EF4-FFF2-40B4-BE49-F238E27FC236}">
                <a16:creationId xmlns:a16="http://schemas.microsoft.com/office/drawing/2014/main" id="{21914107-6FEF-2D17-ECD3-4A5251569CD4}"/>
              </a:ext>
            </a:extLst>
          </p:cNvPr>
          <p:cNvSpPr txBox="1"/>
          <p:nvPr/>
        </p:nvSpPr>
        <p:spPr>
          <a:xfrm>
            <a:off x="484631" y="5403214"/>
            <a:ext cx="11168129" cy="646331"/>
          </a:xfrm>
          <a:prstGeom prst="rect">
            <a:avLst/>
          </a:prstGeom>
        </p:spPr>
        <p:txBody>
          <a:bodyPr wrap="square" rtlCol="0">
            <a:spAutoFit/>
          </a:bodyPr>
          <a:lstStyle/>
          <a:p>
            <a:pPr marL="285750" indent="-285750" algn="ctr">
              <a:lnSpc>
                <a:spcPct val="100000"/>
              </a:lnSpc>
              <a:spcBef>
                <a:spcPts val="0"/>
              </a:spcBef>
              <a:buFont typeface="Wingdings" panose="05000000000000000000" pitchFamily="2" charset="2"/>
              <a:buChar char="v"/>
            </a:pPr>
            <a:r>
              <a:rPr lang="en-US" dirty="0">
                <a:solidFill>
                  <a:srgbClr val="FFC000"/>
                </a:solidFill>
              </a:rPr>
              <a:t>The highest amount of web traffic is at March - June but the conversion rate is lower compared to October - December. There is a potential to increase the conversion rate at March - June. </a:t>
            </a:r>
            <a:endParaRPr lang="en-IN" sz="1800" dirty="0">
              <a:solidFill>
                <a:srgbClr val="FFC000"/>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1682765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p:txBody>
          <a:bodyPr/>
          <a:lstStyle/>
          <a:p>
            <a:r>
              <a:rPr lang="en-US" dirty="0">
                <a:solidFill>
                  <a:srgbClr val="92D050"/>
                </a:solidFill>
              </a:rPr>
              <a:t>EXIT RATE &amp; BOUNCE RATE</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zh-CN" altLang="en-US" sz="1200" u="none" strike="noStrike" kern="1200" cap="none" spc="0" normalizeH="0" baseline="0" noProof="0" dirty="0">
              <a:ln>
                <a:noFill/>
              </a:ln>
              <a:solidFill>
                <a:schemeClr val="bg1"/>
              </a:solidFill>
              <a:effectLst/>
              <a:uLnTx/>
              <a:uFillTx/>
            </a:endParaRP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dirty="0"/>
              <a:t>Online Shoppers Intention</a:t>
            </a:r>
            <a:endParaRPr lang="en-US" noProof="0" dirty="0"/>
          </a:p>
        </p:txBody>
      </p:sp>
      <p:pic>
        <p:nvPicPr>
          <p:cNvPr id="38" name="Picture 37">
            <a:extLst>
              <a:ext uri="{FF2B5EF4-FFF2-40B4-BE49-F238E27FC236}">
                <a16:creationId xmlns:a16="http://schemas.microsoft.com/office/drawing/2014/main" id="{B038A209-C0DF-77B7-65C3-627451917F98}"/>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rcRect l="12707" r="12707"/>
          <a:stretch/>
        </p:blipFill>
        <p:spPr>
          <a:xfrm>
            <a:off x="215567" y="1617227"/>
            <a:ext cx="5540896" cy="36579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3" name="Picture 2">
            <a:extLst>
              <a:ext uri="{FF2B5EF4-FFF2-40B4-BE49-F238E27FC236}">
                <a16:creationId xmlns:a16="http://schemas.microsoft.com/office/drawing/2014/main" id="{1CA5CA45-F1F9-5AFE-5795-430D744A5B3A}"/>
              </a:ext>
            </a:extLst>
          </p:cNvPr>
          <p:cNvPicPr>
            <a:picLocks noChangeAspect="1"/>
          </p:cNvPicPr>
          <p:nvPr/>
        </p:nvPicPr>
        <p:blipFill>
          <a:blip r:embed="rId5">
            <a:extLst>
              <a:ext uri="{BEBA8EAE-BF5A-486C-A8C5-ECC9F3942E4B}">
                <a14:imgProps xmlns:a14="http://schemas.microsoft.com/office/drawing/2010/main">
                  <a14:imgLayer r:embed="rId6">
                    <a14:imgEffect>
                      <a14:sharpenSoften amount="50000"/>
                    </a14:imgEffect>
                  </a14:imgLayer>
                </a14:imgProps>
              </a:ext>
            </a:extLst>
          </a:blip>
          <a:stretch>
            <a:fillRect/>
          </a:stretch>
        </p:blipFill>
        <p:spPr>
          <a:xfrm>
            <a:off x="6213808" y="1617227"/>
            <a:ext cx="5762625" cy="36579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4" name="TextBox 3">
            <a:extLst>
              <a:ext uri="{FF2B5EF4-FFF2-40B4-BE49-F238E27FC236}">
                <a16:creationId xmlns:a16="http://schemas.microsoft.com/office/drawing/2014/main" id="{15A44A82-97F1-B996-F396-E36B0C5D1F17}"/>
              </a:ext>
            </a:extLst>
          </p:cNvPr>
          <p:cNvSpPr txBox="1"/>
          <p:nvPr/>
        </p:nvSpPr>
        <p:spPr>
          <a:xfrm>
            <a:off x="340362" y="5560738"/>
            <a:ext cx="9084539" cy="369332"/>
          </a:xfrm>
          <a:prstGeom prst="rect">
            <a:avLst/>
          </a:prstGeom>
        </p:spPr>
        <p:txBody>
          <a:bodyPr wrap="none" rtlCol="0">
            <a:spAutoFit/>
          </a:bodyPr>
          <a:lstStyle/>
          <a:p>
            <a:pPr marL="285750" indent="-285750" algn="ctr">
              <a:lnSpc>
                <a:spcPct val="100000"/>
              </a:lnSpc>
              <a:spcBef>
                <a:spcPts val="0"/>
              </a:spcBef>
              <a:buFont typeface="Wingdings" panose="05000000000000000000" pitchFamily="2" charset="2"/>
              <a:buChar char="v"/>
            </a:pPr>
            <a:r>
              <a:rPr lang="en-US" sz="1800" dirty="0">
                <a:solidFill>
                  <a:srgbClr val="FFC000"/>
                </a:solidFill>
                <a:latin typeface="Posterama" panose="020B0504020200020000" pitchFamily="34" charset="0"/>
                <a:ea typeface="微软雅黑"/>
                <a:cs typeface="Posterama" panose="020B0504020200020000" pitchFamily="34" charset="0"/>
              </a:rPr>
              <a:t>people who spend more time on product related pages tend to make a purchase.</a:t>
            </a:r>
            <a:endParaRPr lang="en-IN" sz="1800" dirty="0">
              <a:solidFill>
                <a:srgbClr val="FFC000"/>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725913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itle 85">
            <a:extLst>
              <a:ext uri="{FF2B5EF4-FFF2-40B4-BE49-F238E27FC236}">
                <a16:creationId xmlns:a16="http://schemas.microsoft.com/office/drawing/2014/main" id="{1E3F7726-AC85-55B8-BDED-51E7BA85CD1C}"/>
              </a:ext>
            </a:extLst>
          </p:cNvPr>
          <p:cNvSpPr>
            <a:spLocks noGrp="1"/>
          </p:cNvSpPr>
          <p:nvPr>
            <p:ph type="title"/>
          </p:nvPr>
        </p:nvSpPr>
        <p:spPr/>
        <p:txBody>
          <a:bodyPr/>
          <a:lstStyle/>
          <a:p>
            <a:r>
              <a:rPr lang="en-IN" dirty="0">
                <a:solidFill>
                  <a:srgbClr val="92D050"/>
                </a:solidFill>
              </a:rPr>
              <a:t>Data Preprocessing</a:t>
            </a:r>
            <a:endParaRPr lang="en-US" dirty="0">
              <a:solidFill>
                <a:srgbClr val="92D050"/>
              </a:solidFill>
            </a:endParaRPr>
          </a:p>
        </p:txBody>
      </p:sp>
      <p:pic>
        <p:nvPicPr>
          <p:cNvPr id="8" name="图片占位符 7" descr="Help">
            <a:extLst>
              <a:ext uri="{FF2B5EF4-FFF2-40B4-BE49-F238E27FC236}">
                <a16:creationId xmlns:a16="http://schemas.microsoft.com/office/drawing/2014/main" id="{66D3A5E9-F687-402F-8477-EE4CD418CA67}"/>
              </a:ext>
            </a:extLst>
          </p:cNvPr>
          <p:cNvPicPr>
            <a:picLocks noGrp="1" noChangeAspect="1"/>
          </p:cNvPicPr>
          <p:nvPr>
            <p:ph type="pic" sz="quarter" idx="57"/>
          </p:nvPr>
        </p:nvPicPr>
        <p:blipFill>
          <a:blip r:embed="rId2">
            <a:extLst>
              <a:ext uri="{96DAC541-7B7A-43D3-8B79-37D633B846F1}">
                <asvg:svgBlip xmlns:asvg="http://schemas.microsoft.com/office/drawing/2016/SVG/main" r:embed="rId3"/>
              </a:ext>
            </a:extLst>
          </a:blip>
          <a:srcRect/>
          <a:stretch/>
        </p:blipFill>
        <p:spPr>
          <a:xfrm>
            <a:off x="907082" y="2024689"/>
            <a:ext cx="1621032" cy="1841551"/>
          </a:xfrm>
          <a:effectLst>
            <a:glow rad="127000">
              <a:schemeClr val="accent4">
                <a:lumMod val="60000"/>
                <a:lumOff val="40000"/>
              </a:schemeClr>
            </a:glow>
            <a:softEdge rad="25400"/>
          </a:effectLst>
          <a:scene3d>
            <a:camera prst="orthographicFront"/>
            <a:lightRig rig="threePt" dir="t"/>
          </a:scene3d>
          <a:sp3d>
            <a:bevelT w="165100" prst="coolSlant"/>
          </a:sp3d>
        </p:spPr>
      </p:pic>
      <p:sp>
        <p:nvSpPr>
          <p:cNvPr id="29" name="文本占位符 28">
            <a:extLst>
              <a:ext uri="{FF2B5EF4-FFF2-40B4-BE49-F238E27FC236}">
                <a16:creationId xmlns:a16="http://schemas.microsoft.com/office/drawing/2014/main" id="{0490F6D4-84D0-42DF-A807-E56706B577D6}"/>
              </a:ext>
            </a:extLst>
          </p:cNvPr>
          <p:cNvSpPr>
            <a:spLocks noGrp="1"/>
          </p:cNvSpPr>
          <p:nvPr>
            <p:ph type="body" sz="quarter" idx="27"/>
          </p:nvPr>
        </p:nvSpPr>
        <p:spPr>
          <a:solidFill>
            <a:schemeClr val="accent6">
              <a:alpha val="95000"/>
            </a:schemeClr>
          </a:solidFill>
          <a:effectLst>
            <a:glow rad="254000">
              <a:srgbClr val="92D050">
                <a:alpha val="40000"/>
              </a:srgbClr>
            </a:glow>
            <a:outerShdw blurRad="152400" dist="317500" dir="5400000" sx="90000" sy="-19000" rotWithShape="0">
              <a:prstClr val="black">
                <a:alpha val="15000"/>
              </a:prstClr>
            </a:outerShdw>
            <a:softEdge rad="31750"/>
          </a:effectLst>
          <a:scene3d>
            <a:camera prst="orthographicFront"/>
            <a:lightRig rig="threePt" dir="t"/>
          </a:scene3d>
          <a:sp3d>
            <a:bevelT prst="relaxedInset"/>
          </a:sp3d>
        </p:spPr>
        <p:txBody>
          <a:bodyPr/>
          <a:lstStyle/>
          <a:p>
            <a:r>
              <a:rPr lang="en-US" sz="1400" dirty="0">
                <a:latin typeface="Comic Sans MS" panose="030F0702030302020204" pitchFamily="66" charset="0"/>
              </a:rPr>
              <a:t>Missing Value</a:t>
            </a:r>
            <a:endParaRPr lang="en-US" altLang="zh-CN" sz="1400" dirty="0">
              <a:latin typeface="Comic Sans MS" panose="030F0702030302020204" pitchFamily="66" charset="0"/>
            </a:endParaRPr>
          </a:p>
          <a:p>
            <a:endParaRPr lang="zh-CN" altLang="en-US" sz="1400" dirty="0">
              <a:latin typeface="Comic Sans MS" panose="030F0702030302020204" pitchFamily="66" charset="0"/>
            </a:endParaRPr>
          </a:p>
        </p:txBody>
      </p:sp>
      <p:sp>
        <p:nvSpPr>
          <p:cNvPr id="30" name="文本占位符 29">
            <a:extLst>
              <a:ext uri="{FF2B5EF4-FFF2-40B4-BE49-F238E27FC236}">
                <a16:creationId xmlns:a16="http://schemas.microsoft.com/office/drawing/2014/main" id="{99E3B6AA-5679-428D-B466-0173CBC55728}"/>
              </a:ext>
            </a:extLst>
          </p:cNvPr>
          <p:cNvSpPr>
            <a:spLocks noGrp="1"/>
          </p:cNvSpPr>
          <p:nvPr>
            <p:ph type="body" sz="quarter" idx="28"/>
          </p:nvPr>
        </p:nvSpPr>
        <p:spPr>
          <a:xfrm>
            <a:off x="714910" y="5209946"/>
            <a:ext cx="1984435" cy="811178"/>
          </a:xfrm>
        </p:spPr>
        <p:txBody>
          <a:bodyPr/>
          <a:lstStyle/>
          <a:p>
            <a:pPr marL="285750" indent="-285750" algn="l">
              <a:buFont typeface="Wingdings" panose="05000000000000000000" pitchFamily="2" charset="2"/>
              <a:buChar char="ü"/>
            </a:pPr>
            <a:r>
              <a:rPr lang="en-US" dirty="0"/>
              <a:t>There is no missing value in the dataset so nothing to handle</a:t>
            </a:r>
            <a:endParaRPr lang="zh-CN" altLang="en-US" dirty="0"/>
          </a:p>
        </p:txBody>
      </p:sp>
      <p:pic>
        <p:nvPicPr>
          <p:cNvPr id="10" name="图片占位符 9" descr="Hammer">
            <a:extLst>
              <a:ext uri="{FF2B5EF4-FFF2-40B4-BE49-F238E27FC236}">
                <a16:creationId xmlns:a16="http://schemas.microsoft.com/office/drawing/2014/main" id="{D249D9CF-86A2-4E7B-8B6F-D02EE968C997}"/>
              </a:ext>
            </a:extLst>
          </p:cNvPr>
          <p:cNvPicPr>
            <a:picLocks noGrp="1" noChangeAspect="1"/>
          </p:cNvPicPr>
          <p:nvPr>
            <p:ph type="pic" sz="quarter" idx="58"/>
          </p:nvPr>
        </p:nvPicPr>
        <p:blipFill>
          <a:blip r:embed="rId4">
            <a:extLst>
              <a:ext uri="{96DAC541-7B7A-43D3-8B79-37D633B846F1}">
                <asvg:svgBlip xmlns:asvg="http://schemas.microsoft.com/office/drawing/2016/SVG/main" r:embed="rId5"/>
              </a:ext>
            </a:extLst>
          </a:blip>
          <a:srcRect/>
          <a:stretch/>
        </p:blipFill>
        <p:spPr>
          <a:xfrm>
            <a:off x="3033146" y="2024689"/>
            <a:ext cx="1621032" cy="1841551"/>
          </a:xfrm>
          <a:effectLst>
            <a:glow rad="127000">
              <a:schemeClr val="accent4">
                <a:lumMod val="60000"/>
                <a:lumOff val="40000"/>
              </a:schemeClr>
            </a:glow>
            <a:softEdge rad="25400"/>
          </a:effectLst>
          <a:scene3d>
            <a:camera prst="orthographicFront"/>
            <a:lightRig rig="threePt" dir="t"/>
          </a:scene3d>
          <a:sp3d>
            <a:bevelT w="165100" prst="coolSlant"/>
          </a:sp3d>
        </p:spPr>
      </p:pic>
      <p:sp>
        <p:nvSpPr>
          <p:cNvPr id="37" name="文本占位符 36">
            <a:extLst>
              <a:ext uri="{FF2B5EF4-FFF2-40B4-BE49-F238E27FC236}">
                <a16:creationId xmlns:a16="http://schemas.microsoft.com/office/drawing/2014/main" id="{3A30B02E-FBE1-41C5-AF6E-E1013275E84A}"/>
              </a:ext>
            </a:extLst>
          </p:cNvPr>
          <p:cNvSpPr>
            <a:spLocks noGrp="1"/>
          </p:cNvSpPr>
          <p:nvPr>
            <p:ph type="body" sz="quarter" idx="49"/>
          </p:nvPr>
        </p:nvSpPr>
        <p:spPr>
          <a:solidFill>
            <a:schemeClr val="accent6">
              <a:alpha val="95000"/>
            </a:schemeClr>
          </a:solidFill>
          <a:effectLst>
            <a:glow rad="254000">
              <a:srgbClr val="92D050">
                <a:alpha val="40000"/>
              </a:srgbClr>
            </a:glow>
            <a:outerShdw blurRad="152400" dist="317500" dir="5400000" sx="90000" sy="-19000" rotWithShape="0">
              <a:prstClr val="black">
                <a:alpha val="15000"/>
              </a:prstClr>
            </a:outerShdw>
            <a:softEdge rad="31750"/>
          </a:effectLst>
          <a:scene3d>
            <a:camera prst="orthographicFront"/>
            <a:lightRig rig="threePt" dir="t"/>
          </a:scene3d>
          <a:sp3d>
            <a:bevelT prst="relaxedInset"/>
          </a:sp3d>
        </p:spPr>
        <p:txBody>
          <a:bodyPr/>
          <a:lstStyle/>
          <a:p>
            <a:r>
              <a:rPr lang="en-US" sz="1400" dirty="0">
                <a:latin typeface="Comic Sans MS" panose="030F0702030302020204" pitchFamily="66" charset="0"/>
              </a:rPr>
              <a:t>Handling Outliers</a:t>
            </a:r>
            <a:endParaRPr lang="zh-CN" altLang="en-US" sz="1400" dirty="0">
              <a:latin typeface="Comic Sans MS" panose="030F0702030302020204" pitchFamily="66" charset="0"/>
            </a:endParaRPr>
          </a:p>
        </p:txBody>
      </p:sp>
      <p:sp>
        <p:nvSpPr>
          <p:cNvPr id="38" name="文本占位符 37">
            <a:extLst>
              <a:ext uri="{FF2B5EF4-FFF2-40B4-BE49-F238E27FC236}">
                <a16:creationId xmlns:a16="http://schemas.microsoft.com/office/drawing/2014/main" id="{6BEF3457-28AE-41BA-B285-C77561919C1A}"/>
              </a:ext>
            </a:extLst>
          </p:cNvPr>
          <p:cNvSpPr>
            <a:spLocks noGrp="1"/>
          </p:cNvSpPr>
          <p:nvPr>
            <p:ph type="body" sz="quarter" idx="50"/>
          </p:nvPr>
        </p:nvSpPr>
        <p:spPr>
          <a:xfrm>
            <a:off x="2732223" y="5209946"/>
            <a:ext cx="2109439" cy="1005719"/>
          </a:xfrm>
        </p:spPr>
        <p:txBody>
          <a:bodyPr/>
          <a:lstStyle/>
          <a:p>
            <a:pPr marL="285750" indent="-285750" algn="l">
              <a:buFont typeface="Wingdings" panose="05000000000000000000" pitchFamily="2" charset="2"/>
              <a:buChar char="ü"/>
            </a:pPr>
            <a:r>
              <a:rPr lang="en-US" dirty="0"/>
              <a:t> There are numerical features that indicates outliers, handled using Log Transformer Numeric</a:t>
            </a:r>
            <a:endParaRPr lang="zh-CN" altLang="en-US" dirty="0"/>
          </a:p>
        </p:txBody>
      </p:sp>
      <p:pic>
        <p:nvPicPr>
          <p:cNvPr id="12" name="图片占位符 11" descr="Syncing cloud">
            <a:extLst>
              <a:ext uri="{FF2B5EF4-FFF2-40B4-BE49-F238E27FC236}">
                <a16:creationId xmlns:a16="http://schemas.microsoft.com/office/drawing/2014/main" id="{3D51D04D-653C-45AE-9DDF-BE96BA267A6B}"/>
              </a:ext>
            </a:extLst>
          </p:cNvPr>
          <p:cNvPicPr>
            <a:picLocks noGrp="1" noChangeAspect="1"/>
          </p:cNvPicPr>
          <p:nvPr>
            <p:ph type="pic" sz="quarter" idx="59"/>
          </p:nvPr>
        </p:nvPicPr>
        <p:blipFill>
          <a:blip r:embed="rId6">
            <a:extLst>
              <a:ext uri="{96DAC541-7B7A-43D3-8B79-37D633B846F1}">
                <asvg:svgBlip xmlns:asvg="http://schemas.microsoft.com/office/drawing/2016/SVG/main" r:embed="rId7"/>
              </a:ext>
            </a:extLst>
          </a:blip>
          <a:srcRect/>
          <a:stretch/>
        </p:blipFill>
        <p:spPr>
          <a:xfrm>
            <a:off x="5159210" y="2024689"/>
            <a:ext cx="1621032" cy="1841551"/>
          </a:xfrm>
          <a:effectLst>
            <a:glow rad="127000">
              <a:schemeClr val="accent4">
                <a:lumMod val="60000"/>
                <a:lumOff val="40000"/>
              </a:schemeClr>
            </a:glow>
            <a:softEdge rad="25400"/>
          </a:effectLst>
          <a:scene3d>
            <a:camera prst="orthographicFront"/>
            <a:lightRig rig="threePt" dir="t"/>
          </a:scene3d>
          <a:sp3d>
            <a:bevelT w="165100" prst="coolSlant"/>
          </a:sp3d>
        </p:spPr>
      </p:pic>
      <p:sp>
        <p:nvSpPr>
          <p:cNvPr id="39" name="文本占位符 38">
            <a:extLst>
              <a:ext uri="{FF2B5EF4-FFF2-40B4-BE49-F238E27FC236}">
                <a16:creationId xmlns:a16="http://schemas.microsoft.com/office/drawing/2014/main" id="{1B558BFC-AA9F-4991-A6BB-D56BEC07C16E}"/>
              </a:ext>
            </a:extLst>
          </p:cNvPr>
          <p:cNvSpPr>
            <a:spLocks noGrp="1"/>
          </p:cNvSpPr>
          <p:nvPr>
            <p:ph type="body" sz="quarter" idx="51"/>
          </p:nvPr>
        </p:nvSpPr>
        <p:spPr>
          <a:solidFill>
            <a:schemeClr val="accent6">
              <a:alpha val="95000"/>
            </a:schemeClr>
          </a:solidFill>
          <a:effectLst>
            <a:glow rad="254000">
              <a:srgbClr val="92D050">
                <a:alpha val="40000"/>
              </a:srgbClr>
            </a:glow>
            <a:outerShdw blurRad="152400" dist="317500" dir="5400000" sx="90000" sy="-19000" rotWithShape="0">
              <a:prstClr val="black">
                <a:alpha val="15000"/>
              </a:prstClr>
            </a:outerShdw>
            <a:softEdge rad="31750"/>
          </a:effectLst>
          <a:scene3d>
            <a:camera prst="orthographicFront"/>
            <a:lightRig rig="threePt" dir="t"/>
          </a:scene3d>
          <a:sp3d>
            <a:bevelT prst="relaxedInset"/>
          </a:sp3d>
        </p:spPr>
        <p:txBody>
          <a:bodyPr/>
          <a:lstStyle/>
          <a:p>
            <a:r>
              <a:rPr lang="en-IN" sz="1400" dirty="0">
                <a:latin typeface="Comic Sans MS" panose="030F0702030302020204" pitchFamily="66" charset="0"/>
              </a:rPr>
              <a:t>Numeric Feature Scaling</a:t>
            </a:r>
            <a:endParaRPr lang="en-US" altLang="zh-CN" sz="1400" dirty="0">
              <a:latin typeface="Comic Sans MS" panose="030F0702030302020204" pitchFamily="66" charset="0"/>
            </a:endParaRPr>
          </a:p>
          <a:p>
            <a:endParaRPr lang="zh-CN" altLang="en-US" sz="1400" dirty="0">
              <a:latin typeface="Comic Sans MS" panose="030F0702030302020204" pitchFamily="66" charset="0"/>
            </a:endParaRPr>
          </a:p>
        </p:txBody>
      </p:sp>
      <p:sp>
        <p:nvSpPr>
          <p:cNvPr id="40" name="文本占位符 39">
            <a:extLst>
              <a:ext uri="{FF2B5EF4-FFF2-40B4-BE49-F238E27FC236}">
                <a16:creationId xmlns:a16="http://schemas.microsoft.com/office/drawing/2014/main" id="{17095E6E-F279-4342-B53E-E53B820336B3}"/>
              </a:ext>
            </a:extLst>
          </p:cNvPr>
          <p:cNvSpPr>
            <a:spLocks noGrp="1"/>
          </p:cNvSpPr>
          <p:nvPr>
            <p:ph type="body" sz="quarter" idx="52"/>
          </p:nvPr>
        </p:nvSpPr>
        <p:spPr>
          <a:xfrm>
            <a:off x="5073898" y="5209946"/>
            <a:ext cx="1877575" cy="811178"/>
          </a:xfrm>
        </p:spPr>
        <p:txBody>
          <a:bodyPr/>
          <a:lstStyle/>
          <a:p>
            <a:pPr marL="285750" indent="-285750" algn="l">
              <a:buFont typeface="Wingdings" panose="05000000000000000000" pitchFamily="2" charset="2"/>
              <a:buChar char="ü"/>
            </a:pPr>
            <a:r>
              <a:rPr lang="en-US" altLang="zh-CN" dirty="0"/>
              <a:t>Standard Scaler</a:t>
            </a:r>
          </a:p>
        </p:txBody>
      </p:sp>
      <p:pic>
        <p:nvPicPr>
          <p:cNvPr id="14" name="图片占位符 13" descr="Label">
            <a:extLst>
              <a:ext uri="{FF2B5EF4-FFF2-40B4-BE49-F238E27FC236}">
                <a16:creationId xmlns:a16="http://schemas.microsoft.com/office/drawing/2014/main" id="{33C59A08-3A06-4556-AC83-C1337E73D0B3}"/>
              </a:ext>
            </a:extLst>
          </p:cNvPr>
          <p:cNvPicPr>
            <a:picLocks noGrp="1" noChangeAspect="1"/>
          </p:cNvPicPr>
          <p:nvPr>
            <p:ph type="pic" sz="quarter" idx="60"/>
          </p:nvPr>
        </p:nvPicPr>
        <p:blipFill>
          <a:blip r:embed="rId8">
            <a:extLst>
              <a:ext uri="{96DAC541-7B7A-43D3-8B79-37D633B846F1}">
                <asvg:svgBlip xmlns:asvg="http://schemas.microsoft.com/office/drawing/2016/SVG/main" r:embed="rId9"/>
              </a:ext>
            </a:extLst>
          </a:blip>
          <a:srcRect/>
          <a:stretch/>
        </p:blipFill>
        <p:spPr>
          <a:xfrm>
            <a:off x="7285274" y="2024689"/>
            <a:ext cx="1621032" cy="1841551"/>
          </a:xfrm>
          <a:effectLst>
            <a:glow rad="127000">
              <a:schemeClr val="accent4">
                <a:lumMod val="60000"/>
                <a:lumOff val="40000"/>
              </a:schemeClr>
            </a:glow>
            <a:softEdge rad="25400"/>
          </a:effectLst>
          <a:scene3d>
            <a:camera prst="orthographicFront"/>
            <a:lightRig rig="threePt" dir="t"/>
          </a:scene3d>
          <a:sp3d>
            <a:bevelT w="165100" prst="coolSlant"/>
          </a:sp3d>
        </p:spPr>
      </p:pic>
      <p:sp>
        <p:nvSpPr>
          <p:cNvPr id="41" name="文本占位符 40">
            <a:extLst>
              <a:ext uri="{FF2B5EF4-FFF2-40B4-BE49-F238E27FC236}">
                <a16:creationId xmlns:a16="http://schemas.microsoft.com/office/drawing/2014/main" id="{DBA8686B-D3EF-40DF-939C-F875885DD598}"/>
              </a:ext>
            </a:extLst>
          </p:cNvPr>
          <p:cNvSpPr>
            <a:spLocks noGrp="1"/>
          </p:cNvSpPr>
          <p:nvPr>
            <p:ph type="body" sz="quarter" idx="53"/>
          </p:nvPr>
        </p:nvSpPr>
        <p:spPr>
          <a:solidFill>
            <a:schemeClr val="accent6">
              <a:alpha val="95000"/>
            </a:schemeClr>
          </a:solidFill>
          <a:effectLst>
            <a:glow rad="254000">
              <a:srgbClr val="92D050">
                <a:alpha val="40000"/>
              </a:srgbClr>
            </a:glow>
            <a:outerShdw blurRad="152400" dist="317500" dir="5400000" sx="90000" sy="-19000" rotWithShape="0">
              <a:prstClr val="black">
                <a:alpha val="15000"/>
              </a:prstClr>
            </a:outerShdw>
            <a:softEdge rad="31750"/>
          </a:effectLst>
          <a:scene3d>
            <a:camera prst="orthographicFront"/>
            <a:lightRig rig="threePt" dir="t"/>
          </a:scene3d>
          <a:sp3d>
            <a:bevelT prst="relaxedInset"/>
          </a:sp3d>
        </p:spPr>
        <p:txBody>
          <a:bodyPr/>
          <a:lstStyle/>
          <a:p>
            <a:r>
              <a:rPr lang="en-IN" sz="1400" dirty="0">
                <a:latin typeface="Comic Sans MS" panose="030F0702030302020204" pitchFamily="66" charset="0"/>
              </a:rPr>
              <a:t>Categorical Feature Encoding</a:t>
            </a:r>
            <a:endParaRPr lang="en-US" altLang="zh-CN" sz="1400" dirty="0">
              <a:latin typeface="Comic Sans MS" panose="030F0702030302020204" pitchFamily="66" charset="0"/>
            </a:endParaRPr>
          </a:p>
          <a:p>
            <a:endParaRPr lang="zh-CN" altLang="en-US" sz="1400" dirty="0">
              <a:latin typeface="Comic Sans MS" panose="030F0702030302020204" pitchFamily="66" charset="0"/>
            </a:endParaRPr>
          </a:p>
        </p:txBody>
      </p:sp>
      <p:sp>
        <p:nvSpPr>
          <p:cNvPr id="42" name="文本占位符 41">
            <a:extLst>
              <a:ext uri="{FF2B5EF4-FFF2-40B4-BE49-F238E27FC236}">
                <a16:creationId xmlns:a16="http://schemas.microsoft.com/office/drawing/2014/main" id="{6BF979FF-A4F0-4625-889A-AB985F98B2D4}"/>
              </a:ext>
            </a:extLst>
          </p:cNvPr>
          <p:cNvSpPr>
            <a:spLocks noGrp="1"/>
          </p:cNvSpPr>
          <p:nvPr>
            <p:ph type="body" sz="quarter" idx="54"/>
          </p:nvPr>
        </p:nvSpPr>
        <p:spPr>
          <a:xfrm>
            <a:off x="7259482" y="5209080"/>
            <a:ext cx="1877575" cy="811178"/>
          </a:xfrm>
        </p:spPr>
        <p:txBody>
          <a:bodyPr/>
          <a:lstStyle/>
          <a:p>
            <a:pPr marL="285750" lvl="0" indent="-285750" algn="l">
              <a:buFont typeface="Wingdings" panose="05000000000000000000" pitchFamily="2" charset="2"/>
              <a:buChar char="ü"/>
            </a:pPr>
            <a:r>
              <a:rPr lang="en-US" dirty="0"/>
              <a:t>Hot-</a:t>
            </a:r>
            <a:r>
              <a:rPr lang="en-US" dirty="0" err="1"/>
              <a:t>Encoader</a:t>
            </a:r>
            <a:endParaRPr lang="en-US" dirty="0"/>
          </a:p>
        </p:txBody>
      </p:sp>
      <p:pic>
        <p:nvPicPr>
          <p:cNvPr id="90" name="Picture Placeholder 89" descr="Scales of justice">
            <a:extLst>
              <a:ext uri="{FF2B5EF4-FFF2-40B4-BE49-F238E27FC236}">
                <a16:creationId xmlns:a16="http://schemas.microsoft.com/office/drawing/2014/main" id="{241F4F4E-4DAB-34E3-D036-85F0CB76A536}"/>
              </a:ext>
            </a:extLst>
          </p:cNvPr>
          <p:cNvPicPr>
            <a:picLocks noGrp="1" noChangeAspect="1"/>
          </p:cNvPicPr>
          <p:nvPr>
            <p:ph type="pic" sz="quarter" idx="61"/>
          </p:nvPr>
        </p:nvPicPr>
        <p:blipFill>
          <a:blip r:embed="rId10">
            <a:extLst>
              <a:ext uri="{96DAC541-7B7A-43D3-8B79-37D633B846F1}">
                <asvg:svgBlip xmlns:asvg="http://schemas.microsoft.com/office/drawing/2016/SVG/main" r:embed="rId11"/>
              </a:ext>
            </a:extLst>
          </a:blip>
          <a:srcRect/>
          <a:stretch/>
        </p:blipFill>
        <p:spPr>
          <a:xfrm>
            <a:off x="9411336" y="2024689"/>
            <a:ext cx="1621032" cy="1841551"/>
          </a:xfrm>
          <a:effectLst>
            <a:glow rad="127000">
              <a:schemeClr val="accent4">
                <a:lumMod val="60000"/>
                <a:lumOff val="40000"/>
              </a:schemeClr>
            </a:glow>
            <a:softEdge rad="25400"/>
          </a:effectLst>
          <a:scene3d>
            <a:camera prst="orthographicFront"/>
            <a:lightRig rig="threePt" dir="t"/>
          </a:scene3d>
          <a:sp3d>
            <a:bevelT w="165100" prst="coolSlant"/>
          </a:sp3d>
        </p:spPr>
      </p:pic>
      <p:sp>
        <p:nvSpPr>
          <p:cNvPr id="43" name="文本占位符 42">
            <a:extLst>
              <a:ext uri="{FF2B5EF4-FFF2-40B4-BE49-F238E27FC236}">
                <a16:creationId xmlns:a16="http://schemas.microsoft.com/office/drawing/2014/main" id="{759A333C-6D37-427A-BE2A-4C2660134A5A}"/>
              </a:ext>
            </a:extLst>
          </p:cNvPr>
          <p:cNvSpPr>
            <a:spLocks noGrp="1"/>
          </p:cNvSpPr>
          <p:nvPr>
            <p:ph type="body" sz="quarter" idx="55"/>
          </p:nvPr>
        </p:nvSpPr>
        <p:spPr>
          <a:solidFill>
            <a:schemeClr val="accent6">
              <a:alpha val="95000"/>
            </a:schemeClr>
          </a:solidFill>
          <a:effectLst>
            <a:glow rad="254000">
              <a:srgbClr val="92D050">
                <a:alpha val="40000"/>
              </a:srgbClr>
            </a:glow>
            <a:outerShdw blurRad="152400" dist="317500" dir="5400000" sx="90000" sy="-19000" rotWithShape="0">
              <a:prstClr val="black">
                <a:alpha val="15000"/>
              </a:prstClr>
            </a:outerShdw>
            <a:softEdge rad="31750"/>
          </a:effectLst>
          <a:scene3d>
            <a:camera prst="orthographicFront"/>
            <a:lightRig rig="threePt" dir="t"/>
          </a:scene3d>
          <a:sp3d>
            <a:bevelT prst="relaxedInset"/>
          </a:sp3d>
        </p:spPr>
        <p:txBody>
          <a:bodyPr/>
          <a:lstStyle/>
          <a:p>
            <a:r>
              <a:rPr lang="en-IN" sz="1400" dirty="0">
                <a:latin typeface="Comic Sans MS" panose="030F0702030302020204" pitchFamily="66" charset="0"/>
              </a:rPr>
              <a:t>Handling Class Imbalance</a:t>
            </a:r>
            <a:endParaRPr lang="zh-CN" altLang="en-US" sz="1400" dirty="0">
              <a:latin typeface="Comic Sans MS" panose="030F0702030302020204" pitchFamily="66" charset="0"/>
            </a:endParaRPr>
          </a:p>
        </p:txBody>
      </p:sp>
      <p:sp>
        <p:nvSpPr>
          <p:cNvPr id="50" name="文本占位符 49">
            <a:extLst>
              <a:ext uri="{FF2B5EF4-FFF2-40B4-BE49-F238E27FC236}">
                <a16:creationId xmlns:a16="http://schemas.microsoft.com/office/drawing/2014/main" id="{4E9BE8F8-2FF1-43CB-B1AA-4F07E411D171}"/>
              </a:ext>
            </a:extLst>
          </p:cNvPr>
          <p:cNvSpPr>
            <a:spLocks noGrp="1"/>
          </p:cNvSpPr>
          <p:nvPr>
            <p:ph type="body" sz="quarter" idx="56"/>
          </p:nvPr>
        </p:nvSpPr>
        <p:spPr>
          <a:xfrm>
            <a:off x="9445066" y="5209080"/>
            <a:ext cx="1877575" cy="811178"/>
          </a:xfrm>
        </p:spPr>
        <p:txBody>
          <a:bodyPr/>
          <a:lstStyle/>
          <a:p>
            <a:pPr marL="285750" indent="-285750" algn="l">
              <a:buFont typeface="Wingdings" panose="05000000000000000000" pitchFamily="2" charset="2"/>
              <a:buChar char="ü"/>
            </a:pPr>
            <a:r>
              <a:rPr lang="en-IN" altLang="zh-CN" dirty="0"/>
              <a:t>SMOTE</a:t>
            </a:r>
            <a:endParaRPr lang="zh-CN" altLang="en-US" dirty="0"/>
          </a:p>
        </p:txBody>
      </p:sp>
      <p:sp>
        <p:nvSpPr>
          <p:cNvPr id="25" name="Slide Number Placeholder 13">
            <a:extLst>
              <a:ext uri="{FF2B5EF4-FFF2-40B4-BE49-F238E27FC236}">
                <a16:creationId xmlns:a16="http://schemas.microsoft.com/office/drawing/2014/main" id="{65C6A595-7771-3F19-AAF6-19787351EACD}"/>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12</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5F21DD15-20BD-8AB7-600E-8633254E01B9}"/>
              </a:ext>
            </a:extLst>
          </p:cNvPr>
          <p:cNvSpPr>
            <a:spLocks noGrp="1"/>
          </p:cNvSpPr>
          <p:nvPr>
            <p:ph type="ftr" sz="quarter" idx="62"/>
          </p:nvPr>
        </p:nvSpPr>
        <p:spPr/>
        <p:txBody>
          <a:bodyPr/>
          <a:lstStyle/>
          <a:p>
            <a:r>
              <a:rPr lang="en-US" dirty="0"/>
              <a:t>Online Shoppers Intentions</a:t>
            </a:r>
            <a:endParaRPr lang="en-US" noProof="0" dirty="0"/>
          </a:p>
        </p:txBody>
      </p:sp>
    </p:spTree>
    <p:extLst>
      <p:ext uri="{BB962C8B-B14F-4D97-AF65-F5344CB8AC3E}">
        <p14:creationId xmlns:p14="http://schemas.microsoft.com/office/powerpoint/2010/main" val="25171403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itle 37">
            <a:extLst>
              <a:ext uri="{FF2B5EF4-FFF2-40B4-BE49-F238E27FC236}">
                <a16:creationId xmlns:a16="http://schemas.microsoft.com/office/drawing/2014/main" id="{478CB64C-71AF-6B72-8069-000DD250502E}"/>
              </a:ext>
            </a:extLst>
          </p:cNvPr>
          <p:cNvSpPr>
            <a:spLocks noGrp="1"/>
          </p:cNvSpPr>
          <p:nvPr>
            <p:ph type="title"/>
          </p:nvPr>
        </p:nvSpPr>
        <p:spPr>
          <a:xfrm>
            <a:off x="838199" y="22736"/>
            <a:ext cx="10515600" cy="1325563"/>
          </a:xfrm>
        </p:spPr>
        <p:txBody>
          <a:bodyPr/>
          <a:lstStyle/>
          <a:p>
            <a:r>
              <a:rPr lang="en-IN" dirty="0">
                <a:solidFill>
                  <a:srgbClr val="92D050"/>
                </a:solidFill>
              </a:rPr>
              <a:t>MODELLING &amp; EVALUATION</a:t>
            </a:r>
            <a:endParaRPr lang="en-US" dirty="0">
              <a:solidFill>
                <a:srgbClr val="92D050"/>
              </a:solidFill>
            </a:endParaRPr>
          </a:p>
        </p:txBody>
      </p:sp>
      <p:sp>
        <p:nvSpPr>
          <p:cNvPr id="15" name="Slide Number Placeholder 13">
            <a:extLst>
              <a:ext uri="{FF2B5EF4-FFF2-40B4-BE49-F238E27FC236}">
                <a16:creationId xmlns:a16="http://schemas.microsoft.com/office/drawing/2014/main" id="{679DA676-802B-4F1C-F2D7-8AB7BA23BD93}"/>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CE70155C-EA7D-1AC6-6F40-25FF295F9BD4}"/>
              </a:ext>
            </a:extLst>
          </p:cNvPr>
          <p:cNvSpPr>
            <a:spLocks noGrp="1"/>
          </p:cNvSpPr>
          <p:nvPr>
            <p:ph type="ftr" sz="quarter" idx="54"/>
          </p:nvPr>
        </p:nvSpPr>
        <p:spPr/>
        <p:txBody>
          <a:bodyPr/>
          <a:lstStyle/>
          <a:p>
            <a:r>
              <a:rPr lang="en-US" dirty="0"/>
              <a:t>Online Shoppers Intention</a:t>
            </a:r>
            <a:endParaRPr lang="en-US" noProof="0" dirty="0"/>
          </a:p>
        </p:txBody>
      </p:sp>
      <p:graphicFrame>
        <p:nvGraphicFramePr>
          <p:cNvPr id="32" name="Table 32">
            <a:extLst>
              <a:ext uri="{FF2B5EF4-FFF2-40B4-BE49-F238E27FC236}">
                <a16:creationId xmlns:a16="http://schemas.microsoft.com/office/drawing/2014/main" id="{1F84B77E-068B-7607-B5ED-B1B7B87BF9C5}"/>
              </a:ext>
            </a:extLst>
          </p:cNvPr>
          <p:cNvGraphicFramePr>
            <a:graphicFrameLocks noGrp="1"/>
          </p:cNvGraphicFramePr>
          <p:nvPr>
            <p:extLst>
              <p:ext uri="{D42A27DB-BD31-4B8C-83A1-F6EECF244321}">
                <p14:modId xmlns:p14="http://schemas.microsoft.com/office/powerpoint/2010/main" val="1399721789"/>
              </p:ext>
            </p:extLst>
          </p:nvPr>
        </p:nvGraphicFramePr>
        <p:xfrm>
          <a:off x="1023936" y="1303291"/>
          <a:ext cx="10074370" cy="3036831"/>
        </p:xfrm>
        <a:graphic>
          <a:graphicData uri="http://schemas.openxmlformats.org/drawingml/2006/table">
            <a:tbl>
              <a:tblPr firstRow="1" bandRow="1">
                <a:tableStyleId>{7DF18680-E054-41AD-8BC1-D1AEF772440D}</a:tableStyleId>
              </a:tblPr>
              <a:tblGrid>
                <a:gridCol w="2444664">
                  <a:extLst>
                    <a:ext uri="{9D8B030D-6E8A-4147-A177-3AD203B41FA5}">
                      <a16:colId xmlns:a16="http://schemas.microsoft.com/office/drawing/2014/main" val="2008641945"/>
                    </a:ext>
                  </a:extLst>
                </a:gridCol>
                <a:gridCol w="1222333">
                  <a:extLst>
                    <a:ext uri="{9D8B030D-6E8A-4147-A177-3AD203B41FA5}">
                      <a16:colId xmlns:a16="http://schemas.microsoft.com/office/drawing/2014/main" val="4108555231"/>
                    </a:ext>
                  </a:extLst>
                </a:gridCol>
                <a:gridCol w="1222333">
                  <a:extLst>
                    <a:ext uri="{9D8B030D-6E8A-4147-A177-3AD203B41FA5}">
                      <a16:colId xmlns:a16="http://schemas.microsoft.com/office/drawing/2014/main" val="2787174855"/>
                    </a:ext>
                  </a:extLst>
                </a:gridCol>
                <a:gridCol w="1222333">
                  <a:extLst>
                    <a:ext uri="{9D8B030D-6E8A-4147-A177-3AD203B41FA5}">
                      <a16:colId xmlns:a16="http://schemas.microsoft.com/office/drawing/2014/main" val="584562005"/>
                    </a:ext>
                  </a:extLst>
                </a:gridCol>
                <a:gridCol w="1222333">
                  <a:extLst>
                    <a:ext uri="{9D8B030D-6E8A-4147-A177-3AD203B41FA5}">
                      <a16:colId xmlns:a16="http://schemas.microsoft.com/office/drawing/2014/main" val="2716996095"/>
                    </a:ext>
                  </a:extLst>
                </a:gridCol>
                <a:gridCol w="1222333">
                  <a:extLst>
                    <a:ext uri="{9D8B030D-6E8A-4147-A177-3AD203B41FA5}">
                      <a16:colId xmlns:a16="http://schemas.microsoft.com/office/drawing/2014/main" val="3054385046"/>
                    </a:ext>
                  </a:extLst>
                </a:gridCol>
                <a:gridCol w="1518041">
                  <a:extLst>
                    <a:ext uri="{9D8B030D-6E8A-4147-A177-3AD203B41FA5}">
                      <a16:colId xmlns:a16="http://schemas.microsoft.com/office/drawing/2014/main" val="473517714"/>
                    </a:ext>
                  </a:extLst>
                </a:gridCol>
              </a:tblGrid>
              <a:tr h="458385">
                <a:tc rowSpan="2">
                  <a:txBody>
                    <a:bodyPr/>
                    <a:lstStyle/>
                    <a:p>
                      <a:pPr algn="ctr"/>
                      <a:r>
                        <a:rPr lang="en-IN" sz="3200" dirty="0"/>
                        <a:t>Model</a:t>
                      </a:r>
                    </a:p>
                  </a:txBody>
                  <a:tcPr/>
                </a:tc>
                <a:tc gridSpan="2">
                  <a:txBody>
                    <a:bodyPr/>
                    <a:lstStyle/>
                    <a:p>
                      <a:pPr algn="ctr"/>
                      <a:r>
                        <a:rPr lang="en-IN" dirty="0"/>
                        <a:t>Accuracy</a:t>
                      </a:r>
                    </a:p>
                  </a:txBody>
                  <a:tcPr/>
                </a:tc>
                <a:tc hMerge="1">
                  <a:txBody>
                    <a:bodyPr/>
                    <a:lstStyle/>
                    <a:p>
                      <a:endParaRPr lang="en-IN"/>
                    </a:p>
                  </a:txBody>
                  <a:tcPr/>
                </a:tc>
                <a:tc gridSpan="2">
                  <a:txBody>
                    <a:bodyPr/>
                    <a:lstStyle/>
                    <a:p>
                      <a:pPr algn="ctr"/>
                      <a:r>
                        <a:rPr lang="en-IN" dirty="0"/>
                        <a:t>Precision</a:t>
                      </a:r>
                    </a:p>
                  </a:txBody>
                  <a:tcPr/>
                </a:tc>
                <a:tc hMerge="1">
                  <a:txBody>
                    <a:bodyPr/>
                    <a:lstStyle/>
                    <a:p>
                      <a:endParaRPr lang="en-IN"/>
                    </a:p>
                  </a:txBody>
                  <a:tcPr/>
                </a:tc>
                <a:tc gridSpan="2">
                  <a:txBody>
                    <a:bodyPr/>
                    <a:lstStyle/>
                    <a:p>
                      <a:pPr algn="ctr"/>
                      <a:r>
                        <a:rPr lang="en-IN" dirty="0"/>
                        <a:t>Recall</a:t>
                      </a:r>
                    </a:p>
                  </a:txBody>
                  <a:tcPr/>
                </a:tc>
                <a:tc hMerge="1">
                  <a:txBody>
                    <a:bodyPr/>
                    <a:lstStyle/>
                    <a:p>
                      <a:endParaRPr lang="en-IN"/>
                    </a:p>
                  </a:txBody>
                  <a:tcPr/>
                </a:tc>
                <a:extLst>
                  <a:ext uri="{0D108BD9-81ED-4DB2-BD59-A6C34878D82A}">
                    <a16:rowId xmlns:a16="http://schemas.microsoft.com/office/drawing/2014/main" val="2828211535"/>
                  </a:ext>
                </a:extLst>
              </a:tr>
              <a:tr h="432762">
                <a:tc vMerge="1">
                  <a:txBody>
                    <a:bodyPr/>
                    <a:lstStyle/>
                    <a:p>
                      <a:endParaRPr lang="en-IN" dirty="0"/>
                    </a:p>
                  </a:txBody>
                  <a:tcPr/>
                </a:tc>
                <a:tc>
                  <a:txBody>
                    <a:bodyPr/>
                    <a:lstStyle/>
                    <a:p>
                      <a:r>
                        <a:rPr lang="en-IN" dirty="0"/>
                        <a:t>Train</a:t>
                      </a:r>
                    </a:p>
                  </a:txBody>
                  <a:tcPr/>
                </a:tc>
                <a:tc>
                  <a:txBody>
                    <a:bodyPr/>
                    <a:lstStyle/>
                    <a:p>
                      <a:r>
                        <a:rPr lang="en-IN" dirty="0"/>
                        <a:t>Test</a:t>
                      </a:r>
                    </a:p>
                  </a:txBody>
                  <a:tcPr/>
                </a:tc>
                <a:tc>
                  <a:txBody>
                    <a:bodyPr/>
                    <a:lstStyle/>
                    <a:p>
                      <a:r>
                        <a:rPr lang="en-IN" dirty="0"/>
                        <a:t>Train</a:t>
                      </a:r>
                    </a:p>
                  </a:txBody>
                  <a:tcPr/>
                </a:tc>
                <a:tc>
                  <a:txBody>
                    <a:bodyPr/>
                    <a:lstStyle/>
                    <a:p>
                      <a:r>
                        <a:rPr lang="en-IN" dirty="0"/>
                        <a:t>Test</a:t>
                      </a:r>
                    </a:p>
                  </a:txBody>
                  <a:tcPr/>
                </a:tc>
                <a:tc>
                  <a:txBody>
                    <a:bodyPr/>
                    <a:lstStyle/>
                    <a:p>
                      <a:r>
                        <a:rPr lang="en-IN" dirty="0"/>
                        <a:t>Train</a:t>
                      </a:r>
                    </a:p>
                  </a:txBody>
                  <a:tcPr/>
                </a:tc>
                <a:tc>
                  <a:txBody>
                    <a:bodyPr/>
                    <a:lstStyle/>
                    <a:p>
                      <a:r>
                        <a:rPr lang="en-IN"/>
                        <a:t>Test</a:t>
                      </a:r>
                    </a:p>
                  </a:txBody>
                  <a:tcPr/>
                </a:tc>
                <a:extLst>
                  <a:ext uri="{0D108BD9-81ED-4DB2-BD59-A6C34878D82A}">
                    <a16:rowId xmlns:a16="http://schemas.microsoft.com/office/drawing/2014/main" val="2788608217"/>
                  </a:ext>
                </a:extLst>
              </a:tr>
              <a:tr h="432762">
                <a:tc>
                  <a:txBody>
                    <a:bodyPr/>
                    <a:lstStyle/>
                    <a:p>
                      <a:r>
                        <a:rPr lang="en-IN" dirty="0"/>
                        <a:t>Random Forest</a:t>
                      </a:r>
                    </a:p>
                  </a:txBody>
                  <a:tcPr/>
                </a:tc>
                <a:tc>
                  <a:txBody>
                    <a:bodyPr/>
                    <a:lstStyle/>
                    <a:p>
                      <a:r>
                        <a:rPr lang="en-IN" dirty="0"/>
                        <a:t>90%</a:t>
                      </a:r>
                    </a:p>
                  </a:txBody>
                  <a:tcPr/>
                </a:tc>
                <a:tc>
                  <a:txBody>
                    <a:bodyPr/>
                    <a:lstStyle/>
                    <a:p>
                      <a:r>
                        <a:rPr lang="en-IN" dirty="0"/>
                        <a:t>90%</a:t>
                      </a:r>
                    </a:p>
                  </a:txBody>
                  <a:tcPr/>
                </a:tc>
                <a:tc>
                  <a:txBody>
                    <a:bodyPr/>
                    <a:lstStyle/>
                    <a:p>
                      <a:r>
                        <a:rPr lang="en-IN" dirty="0"/>
                        <a:t>84%</a:t>
                      </a:r>
                    </a:p>
                  </a:txBody>
                  <a:tcPr/>
                </a:tc>
                <a:tc>
                  <a:txBody>
                    <a:bodyPr/>
                    <a:lstStyle/>
                    <a:p>
                      <a:r>
                        <a:rPr lang="en-IN" dirty="0"/>
                        <a:t>81%</a:t>
                      </a:r>
                    </a:p>
                  </a:txBody>
                  <a:tcPr/>
                </a:tc>
                <a:tc>
                  <a:txBody>
                    <a:bodyPr/>
                    <a:lstStyle/>
                    <a:p>
                      <a:r>
                        <a:rPr lang="en-IN" dirty="0"/>
                        <a:t>43%</a:t>
                      </a:r>
                    </a:p>
                  </a:txBody>
                  <a:tcPr/>
                </a:tc>
                <a:tc>
                  <a:txBody>
                    <a:bodyPr/>
                    <a:lstStyle/>
                    <a:p>
                      <a:r>
                        <a:rPr lang="en-IN" dirty="0"/>
                        <a:t>41%</a:t>
                      </a:r>
                    </a:p>
                  </a:txBody>
                  <a:tcPr/>
                </a:tc>
                <a:extLst>
                  <a:ext uri="{0D108BD9-81ED-4DB2-BD59-A6C34878D82A}">
                    <a16:rowId xmlns:a16="http://schemas.microsoft.com/office/drawing/2014/main" val="760901796"/>
                  </a:ext>
                </a:extLst>
              </a:tr>
              <a:tr h="590172">
                <a:tc>
                  <a:txBody>
                    <a:bodyPr/>
                    <a:lstStyle/>
                    <a:p>
                      <a:r>
                        <a:rPr lang="en-IN" dirty="0"/>
                        <a:t>Random Forest with SMOTE</a:t>
                      </a:r>
                    </a:p>
                  </a:txBody>
                  <a:tcPr/>
                </a:tc>
                <a:tc>
                  <a:txBody>
                    <a:bodyPr/>
                    <a:lstStyle/>
                    <a:p>
                      <a:r>
                        <a:rPr lang="en-IN" dirty="0"/>
                        <a:t>90%</a:t>
                      </a:r>
                    </a:p>
                  </a:txBody>
                  <a:tcPr/>
                </a:tc>
                <a:tc>
                  <a:txBody>
                    <a:bodyPr/>
                    <a:lstStyle/>
                    <a:p>
                      <a:r>
                        <a:rPr lang="en-IN" dirty="0"/>
                        <a:t>87%</a:t>
                      </a:r>
                    </a:p>
                  </a:txBody>
                  <a:tcPr/>
                </a:tc>
                <a:tc>
                  <a:txBody>
                    <a:bodyPr/>
                    <a:lstStyle/>
                    <a:p>
                      <a:r>
                        <a:rPr lang="en-IN" dirty="0"/>
                        <a:t>89%</a:t>
                      </a:r>
                    </a:p>
                  </a:txBody>
                  <a:tcPr/>
                </a:tc>
                <a:tc>
                  <a:txBody>
                    <a:bodyPr/>
                    <a:lstStyle/>
                    <a:p>
                      <a:r>
                        <a:rPr lang="en-IN" dirty="0"/>
                        <a:t>55%</a:t>
                      </a:r>
                    </a:p>
                  </a:txBody>
                  <a:tcPr/>
                </a:tc>
                <a:tc>
                  <a:txBody>
                    <a:bodyPr/>
                    <a:lstStyle/>
                    <a:p>
                      <a:r>
                        <a:rPr lang="en-IN" dirty="0"/>
                        <a:t>91%</a:t>
                      </a:r>
                    </a:p>
                  </a:txBody>
                  <a:tcPr/>
                </a:tc>
                <a:tc>
                  <a:txBody>
                    <a:bodyPr/>
                    <a:lstStyle/>
                    <a:p>
                      <a:r>
                        <a:rPr lang="en-IN" dirty="0"/>
                        <a:t>81%</a:t>
                      </a:r>
                    </a:p>
                  </a:txBody>
                  <a:tcPr/>
                </a:tc>
                <a:extLst>
                  <a:ext uri="{0D108BD9-81ED-4DB2-BD59-A6C34878D82A}">
                    <a16:rowId xmlns:a16="http://schemas.microsoft.com/office/drawing/2014/main" val="1546900564"/>
                  </a:ext>
                </a:extLst>
              </a:tr>
              <a:tr h="432762">
                <a:tc>
                  <a:txBody>
                    <a:bodyPr/>
                    <a:lstStyle/>
                    <a:p>
                      <a:r>
                        <a:rPr lang="en-IN" dirty="0"/>
                        <a:t>Gradient Boosting</a:t>
                      </a:r>
                    </a:p>
                  </a:txBody>
                  <a:tcPr/>
                </a:tc>
                <a:tc>
                  <a:txBody>
                    <a:bodyPr/>
                    <a:lstStyle/>
                    <a:p>
                      <a:r>
                        <a:rPr lang="en-IN" dirty="0"/>
                        <a:t>91%</a:t>
                      </a:r>
                    </a:p>
                  </a:txBody>
                  <a:tcPr/>
                </a:tc>
                <a:tc>
                  <a:txBody>
                    <a:bodyPr/>
                    <a:lstStyle/>
                    <a:p>
                      <a:r>
                        <a:rPr lang="en-IN" dirty="0"/>
                        <a:t>87%</a:t>
                      </a:r>
                    </a:p>
                  </a:txBody>
                  <a:tcPr/>
                </a:tc>
                <a:tc>
                  <a:txBody>
                    <a:bodyPr/>
                    <a:lstStyle/>
                    <a:p>
                      <a:r>
                        <a:rPr lang="en-IN" dirty="0"/>
                        <a:t>76%</a:t>
                      </a:r>
                    </a:p>
                  </a:txBody>
                  <a:tcPr/>
                </a:tc>
                <a:tc>
                  <a:txBody>
                    <a:bodyPr/>
                    <a:lstStyle/>
                    <a:p>
                      <a:r>
                        <a:rPr lang="en-IN" dirty="0"/>
                        <a:t>79%</a:t>
                      </a:r>
                    </a:p>
                  </a:txBody>
                  <a:tcPr/>
                </a:tc>
                <a:tc>
                  <a:txBody>
                    <a:bodyPr/>
                    <a:lstStyle/>
                    <a:p>
                      <a:r>
                        <a:rPr lang="en-IN" dirty="0"/>
                        <a:t>60%</a:t>
                      </a:r>
                    </a:p>
                  </a:txBody>
                  <a:tcPr/>
                </a:tc>
                <a:tc>
                  <a:txBody>
                    <a:bodyPr/>
                    <a:lstStyle/>
                    <a:p>
                      <a:r>
                        <a:rPr lang="en-IN" dirty="0"/>
                        <a:t>21%</a:t>
                      </a:r>
                    </a:p>
                  </a:txBody>
                  <a:tcPr/>
                </a:tc>
                <a:extLst>
                  <a:ext uri="{0D108BD9-81ED-4DB2-BD59-A6C34878D82A}">
                    <a16:rowId xmlns:a16="http://schemas.microsoft.com/office/drawing/2014/main" val="2800019394"/>
                  </a:ext>
                </a:extLst>
              </a:tr>
              <a:tr h="590172">
                <a:tc>
                  <a:txBody>
                    <a:bodyPr/>
                    <a:lstStyle/>
                    <a:p>
                      <a:r>
                        <a:rPr lang="en-IN" dirty="0"/>
                        <a:t>Gradient Boosting with </a:t>
                      </a:r>
                    </a:p>
                    <a:p>
                      <a:r>
                        <a:rPr lang="en-IN" dirty="0"/>
                        <a:t>SMOTE</a:t>
                      </a:r>
                    </a:p>
                  </a:txBody>
                  <a:tcPr/>
                </a:tc>
                <a:tc>
                  <a:txBody>
                    <a:bodyPr/>
                    <a:lstStyle/>
                    <a:p>
                      <a:r>
                        <a:rPr lang="en-IN" dirty="0"/>
                        <a:t>90%</a:t>
                      </a:r>
                    </a:p>
                  </a:txBody>
                  <a:tcPr/>
                </a:tc>
                <a:tc>
                  <a:txBody>
                    <a:bodyPr/>
                    <a:lstStyle/>
                    <a:p>
                      <a:r>
                        <a:rPr lang="en-IN" dirty="0"/>
                        <a:t>88%</a:t>
                      </a:r>
                    </a:p>
                  </a:txBody>
                  <a:tcPr/>
                </a:tc>
                <a:tc>
                  <a:txBody>
                    <a:bodyPr/>
                    <a:lstStyle/>
                    <a:p>
                      <a:r>
                        <a:rPr lang="en-IN" dirty="0"/>
                        <a:t>89%</a:t>
                      </a:r>
                    </a:p>
                  </a:txBody>
                  <a:tcPr/>
                </a:tc>
                <a:tc>
                  <a:txBody>
                    <a:bodyPr/>
                    <a:lstStyle/>
                    <a:p>
                      <a:r>
                        <a:rPr lang="en-IN" dirty="0"/>
                        <a:t>56%</a:t>
                      </a:r>
                    </a:p>
                  </a:txBody>
                  <a:tcPr/>
                </a:tc>
                <a:tc>
                  <a:txBody>
                    <a:bodyPr/>
                    <a:lstStyle/>
                    <a:p>
                      <a:r>
                        <a:rPr lang="en-IN" dirty="0"/>
                        <a:t>91%</a:t>
                      </a:r>
                    </a:p>
                  </a:txBody>
                  <a:tcPr/>
                </a:tc>
                <a:tc>
                  <a:txBody>
                    <a:bodyPr/>
                    <a:lstStyle/>
                    <a:p>
                      <a:r>
                        <a:rPr lang="en-IN" dirty="0"/>
                        <a:t>82%</a:t>
                      </a:r>
                    </a:p>
                  </a:txBody>
                  <a:tcPr/>
                </a:tc>
                <a:extLst>
                  <a:ext uri="{0D108BD9-81ED-4DB2-BD59-A6C34878D82A}">
                    <a16:rowId xmlns:a16="http://schemas.microsoft.com/office/drawing/2014/main" val="64658875"/>
                  </a:ext>
                </a:extLst>
              </a:tr>
            </a:tbl>
          </a:graphicData>
        </a:graphic>
      </p:graphicFrame>
      <p:sp>
        <p:nvSpPr>
          <p:cNvPr id="2" name="TextBox 1">
            <a:extLst>
              <a:ext uri="{FF2B5EF4-FFF2-40B4-BE49-F238E27FC236}">
                <a16:creationId xmlns:a16="http://schemas.microsoft.com/office/drawing/2014/main" id="{6EE0190D-0DAA-D9A8-AC49-2B643C50675B}"/>
              </a:ext>
            </a:extLst>
          </p:cNvPr>
          <p:cNvSpPr txBox="1"/>
          <p:nvPr/>
        </p:nvSpPr>
        <p:spPr>
          <a:xfrm>
            <a:off x="1023936" y="4581222"/>
            <a:ext cx="10144126" cy="369332"/>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v"/>
            </a:pPr>
            <a:r>
              <a:rPr lang="en-US" dirty="0">
                <a:solidFill>
                  <a:srgbClr val="FFC000"/>
                </a:solidFill>
              </a:rPr>
              <a:t>The primary metric is Recall but Precision &amp; Accuracy is also important.</a:t>
            </a:r>
            <a:endParaRPr lang="en-IN" sz="1800" dirty="0">
              <a:solidFill>
                <a:srgbClr val="FFC000"/>
              </a:solidFill>
              <a:latin typeface="Posterama" panose="020B0504020200020000" pitchFamily="34" charset="0"/>
              <a:ea typeface="微软雅黑"/>
              <a:cs typeface="Posterama" panose="020B0504020200020000" pitchFamily="34" charset="0"/>
            </a:endParaRPr>
          </a:p>
        </p:txBody>
      </p:sp>
      <p:sp>
        <p:nvSpPr>
          <p:cNvPr id="3" name="TextBox 2">
            <a:extLst>
              <a:ext uri="{FF2B5EF4-FFF2-40B4-BE49-F238E27FC236}">
                <a16:creationId xmlns:a16="http://schemas.microsoft.com/office/drawing/2014/main" id="{B69C7B63-78CB-670D-7404-237E8D8CA376}"/>
              </a:ext>
            </a:extLst>
          </p:cNvPr>
          <p:cNvSpPr txBox="1"/>
          <p:nvPr/>
        </p:nvSpPr>
        <p:spPr>
          <a:xfrm>
            <a:off x="1023936" y="5144003"/>
            <a:ext cx="10144126" cy="830997"/>
          </a:xfrm>
          <a:prstGeom prst="rect">
            <a:avLst/>
          </a:prstGeom>
        </p:spPr>
        <p:txBody>
          <a:bodyPr wrap="square" rtlCol="0">
            <a:spAutoFit/>
          </a:bodyPr>
          <a:lstStyle/>
          <a:p>
            <a:pPr marL="285750" indent="-285750">
              <a:lnSpc>
                <a:spcPct val="100000"/>
              </a:lnSpc>
              <a:spcBef>
                <a:spcPts val="0"/>
              </a:spcBef>
              <a:buFont typeface="Wingdings" panose="05000000000000000000" pitchFamily="2" charset="2"/>
              <a:buChar char="v"/>
            </a:pPr>
            <a:r>
              <a:rPr lang="en-US" sz="1600" dirty="0">
                <a:solidFill>
                  <a:srgbClr val="FFC000"/>
                </a:solidFill>
              </a:rPr>
              <a:t>Random Forest &amp; Gradient boosting both models do best with SMOTE technique than other models.. After experimenting with hyperparameter tuning and cross validation, the model performance did not improve and they overfitted so we use the model before hyperparameter tuning with parameter </a:t>
            </a:r>
            <a:r>
              <a:rPr lang="en-US" sz="1600" dirty="0" err="1">
                <a:solidFill>
                  <a:srgbClr val="FFC000"/>
                </a:solidFill>
              </a:rPr>
              <a:t>max_depth</a:t>
            </a:r>
            <a:r>
              <a:rPr lang="en-US" sz="1600" dirty="0">
                <a:solidFill>
                  <a:srgbClr val="FFC000"/>
                </a:solidFill>
              </a:rPr>
              <a:t> = 3 &amp; 5</a:t>
            </a:r>
            <a:endParaRPr lang="en-IN" sz="1600" dirty="0">
              <a:solidFill>
                <a:srgbClr val="FFC000"/>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6240212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E17942FE-65D3-7C03-B361-8DF125B81DC1}"/>
              </a:ext>
            </a:extLst>
          </p:cNvPr>
          <p:cNvSpPr>
            <a:spLocks noGrp="1"/>
          </p:cNvSpPr>
          <p:nvPr>
            <p:ph type="title"/>
          </p:nvPr>
        </p:nvSpPr>
        <p:spPr>
          <a:xfrm>
            <a:off x="788217" y="326613"/>
            <a:ext cx="10515600" cy="1205058"/>
          </a:xfrm>
        </p:spPr>
        <p:txBody>
          <a:bodyPr/>
          <a:lstStyle/>
          <a:p>
            <a:pPr algn="ctr"/>
            <a:r>
              <a:rPr lang="en-IN" dirty="0">
                <a:solidFill>
                  <a:srgbClr val="92D050"/>
                </a:solidFill>
              </a:rPr>
              <a:t>Business Recommendation</a:t>
            </a:r>
            <a:endParaRPr lang="en-US" dirty="0">
              <a:solidFill>
                <a:srgbClr val="92D050"/>
              </a:solidFill>
            </a:endParaRPr>
          </a:p>
        </p:txBody>
      </p:sp>
      <p:sp>
        <p:nvSpPr>
          <p:cNvPr id="63" name="Text Placeholder 62">
            <a:extLst>
              <a:ext uri="{FF2B5EF4-FFF2-40B4-BE49-F238E27FC236}">
                <a16:creationId xmlns:a16="http://schemas.microsoft.com/office/drawing/2014/main" id="{22D79EB2-B914-5355-4D75-3AC59F0DCCC3}"/>
              </a:ext>
            </a:extLst>
          </p:cNvPr>
          <p:cNvSpPr>
            <a:spLocks noGrp="1"/>
          </p:cNvSpPr>
          <p:nvPr>
            <p:ph type="body" sz="quarter" idx="27"/>
          </p:nvPr>
        </p:nvSpPr>
        <p:spPr>
          <a:xfrm>
            <a:off x="1467554" y="3367268"/>
            <a:ext cx="1877575" cy="506399"/>
          </a:xfrm>
        </p:spPr>
        <p:txBody>
          <a:bodyPr/>
          <a:lstStyle/>
          <a:p>
            <a:r>
              <a:rPr lang="en-US" sz="2000" dirty="0">
                <a:solidFill>
                  <a:srgbClr val="92D050"/>
                </a:solidFill>
              </a:rPr>
              <a:t>Page value</a:t>
            </a:r>
          </a:p>
        </p:txBody>
      </p:sp>
      <p:sp>
        <p:nvSpPr>
          <p:cNvPr id="16" name="文本占位符 15">
            <a:extLst>
              <a:ext uri="{FF2B5EF4-FFF2-40B4-BE49-F238E27FC236}">
                <a16:creationId xmlns:a16="http://schemas.microsoft.com/office/drawing/2014/main" id="{7BD10CEB-2241-4246-B0F4-96E0DB642C4C}"/>
              </a:ext>
            </a:extLst>
          </p:cNvPr>
          <p:cNvSpPr>
            <a:spLocks noGrp="1"/>
          </p:cNvSpPr>
          <p:nvPr>
            <p:ph type="body" sz="quarter" idx="28"/>
          </p:nvPr>
        </p:nvSpPr>
        <p:spPr>
          <a:xfrm>
            <a:off x="1326776" y="3896254"/>
            <a:ext cx="2321859" cy="1368198"/>
          </a:xfrm>
        </p:spPr>
        <p:txBody>
          <a:bodyPr/>
          <a:lstStyle/>
          <a:p>
            <a:r>
              <a:rPr lang="en-US" dirty="0">
                <a:solidFill>
                  <a:srgbClr val="FFC000"/>
                </a:solidFill>
              </a:rPr>
              <a:t>Page value can be increased by increasing traffic count quality. Page value can be optimized with Search Engine Optimization (SEO) or giving voucher per category product.</a:t>
            </a:r>
            <a:endParaRPr lang="zh-CN" altLang="en-US" dirty="0">
              <a:solidFill>
                <a:srgbClr val="FFC000"/>
              </a:solidFill>
            </a:endParaRPr>
          </a:p>
        </p:txBody>
      </p:sp>
      <p:sp>
        <p:nvSpPr>
          <p:cNvPr id="65" name="Text Placeholder 64">
            <a:extLst>
              <a:ext uri="{FF2B5EF4-FFF2-40B4-BE49-F238E27FC236}">
                <a16:creationId xmlns:a16="http://schemas.microsoft.com/office/drawing/2014/main" id="{0ECD9490-0BE0-6A65-01CD-D54CAB839511}"/>
              </a:ext>
            </a:extLst>
          </p:cNvPr>
          <p:cNvSpPr>
            <a:spLocks noGrp="1"/>
          </p:cNvSpPr>
          <p:nvPr>
            <p:ph type="body" sz="quarter" idx="38"/>
          </p:nvPr>
        </p:nvSpPr>
        <p:spPr/>
        <p:txBody>
          <a:bodyPr/>
          <a:lstStyle/>
          <a:p>
            <a:r>
              <a:rPr lang="en-US" sz="2000" dirty="0">
                <a:solidFill>
                  <a:srgbClr val="FFC000"/>
                </a:solidFill>
              </a:rPr>
              <a:t>Monthly Traffic</a:t>
            </a:r>
          </a:p>
        </p:txBody>
      </p:sp>
      <p:sp>
        <p:nvSpPr>
          <p:cNvPr id="19" name="文本占位符 18">
            <a:extLst>
              <a:ext uri="{FF2B5EF4-FFF2-40B4-BE49-F238E27FC236}">
                <a16:creationId xmlns:a16="http://schemas.microsoft.com/office/drawing/2014/main" id="{78038ACE-740A-4AE7-A0B3-BEEA90495BDD}"/>
              </a:ext>
            </a:extLst>
          </p:cNvPr>
          <p:cNvSpPr>
            <a:spLocks noGrp="1"/>
          </p:cNvSpPr>
          <p:nvPr>
            <p:ph type="body" sz="quarter" idx="39"/>
          </p:nvPr>
        </p:nvSpPr>
        <p:spPr/>
        <p:txBody>
          <a:bodyPr/>
          <a:lstStyle/>
          <a:p>
            <a:pPr lvl="0"/>
            <a:r>
              <a:rPr lang="en-US" sz="1600" dirty="0">
                <a:solidFill>
                  <a:srgbClr val="92D050"/>
                </a:solidFill>
              </a:rPr>
              <a:t>Give some vouchers and holding an event in months who fall back</a:t>
            </a:r>
            <a:endParaRPr lang="en-US" altLang="zh-CN" sz="1600" noProof="0" dirty="0">
              <a:solidFill>
                <a:srgbClr val="92D050"/>
              </a:solidFill>
            </a:endParaRPr>
          </a:p>
        </p:txBody>
      </p:sp>
      <p:sp>
        <p:nvSpPr>
          <p:cNvPr id="67" name="Text Placeholder 66">
            <a:extLst>
              <a:ext uri="{FF2B5EF4-FFF2-40B4-BE49-F238E27FC236}">
                <a16:creationId xmlns:a16="http://schemas.microsoft.com/office/drawing/2014/main" id="{CEEED1DD-BCBD-5246-2A2C-BCED87782D53}"/>
              </a:ext>
            </a:extLst>
          </p:cNvPr>
          <p:cNvSpPr>
            <a:spLocks noGrp="1"/>
          </p:cNvSpPr>
          <p:nvPr>
            <p:ph type="body" sz="quarter" idx="40"/>
          </p:nvPr>
        </p:nvSpPr>
        <p:spPr>
          <a:xfrm>
            <a:off x="5107229" y="4008338"/>
            <a:ext cx="1877575" cy="506399"/>
          </a:xfrm>
        </p:spPr>
        <p:txBody>
          <a:bodyPr/>
          <a:lstStyle/>
          <a:p>
            <a:endParaRPr lang="en-US" sz="2000" dirty="0">
              <a:solidFill>
                <a:srgbClr val="92D050"/>
              </a:solidFill>
            </a:endParaRPr>
          </a:p>
          <a:p>
            <a:r>
              <a:rPr lang="en-US" sz="2000" dirty="0">
                <a:solidFill>
                  <a:srgbClr val="92D050"/>
                </a:solidFill>
              </a:rPr>
              <a:t>Exit Rate</a:t>
            </a:r>
          </a:p>
        </p:txBody>
      </p:sp>
      <p:sp>
        <p:nvSpPr>
          <p:cNvPr id="21" name="文本占位符 20">
            <a:extLst>
              <a:ext uri="{FF2B5EF4-FFF2-40B4-BE49-F238E27FC236}">
                <a16:creationId xmlns:a16="http://schemas.microsoft.com/office/drawing/2014/main" id="{DD441F7A-4624-45D2-AE88-EEBA65185E6D}"/>
              </a:ext>
            </a:extLst>
          </p:cNvPr>
          <p:cNvSpPr>
            <a:spLocks noGrp="1"/>
          </p:cNvSpPr>
          <p:nvPr>
            <p:ph type="body" sz="quarter" idx="41"/>
          </p:nvPr>
        </p:nvSpPr>
        <p:spPr>
          <a:xfrm>
            <a:off x="5107229" y="4626650"/>
            <a:ext cx="1965923" cy="697659"/>
          </a:xfrm>
        </p:spPr>
        <p:txBody>
          <a:bodyPr/>
          <a:lstStyle/>
          <a:p>
            <a:r>
              <a:rPr lang="en-US" dirty="0">
                <a:solidFill>
                  <a:srgbClr val="FFC000"/>
                </a:solidFill>
              </a:rPr>
              <a:t>Op</a:t>
            </a:r>
            <a:r>
              <a:rPr lang="en-US" sz="1600" dirty="0">
                <a:solidFill>
                  <a:srgbClr val="FFC000"/>
                </a:solidFill>
              </a:rPr>
              <a:t>timize pages with a high exit rate. Add Exit Intent Popups, CTA in the right place, and provide a live chat feature.</a:t>
            </a:r>
            <a:endParaRPr lang="zh-CN" altLang="en-US" sz="1600" dirty="0">
              <a:solidFill>
                <a:srgbClr val="FFC000"/>
              </a:solidFill>
            </a:endParaRPr>
          </a:p>
        </p:txBody>
      </p:sp>
      <p:sp>
        <p:nvSpPr>
          <p:cNvPr id="69" name="Text Placeholder 68">
            <a:extLst>
              <a:ext uri="{FF2B5EF4-FFF2-40B4-BE49-F238E27FC236}">
                <a16:creationId xmlns:a16="http://schemas.microsoft.com/office/drawing/2014/main" id="{868536F0-BECB-41C2-208F-CAAC89E244FF}"/>
              </a:ext>
            </a:extLst>
          </p:cNvPr>
          <p:cNvSpPr>
            <a:spLocks noGrp="1"/>
          </p:cNvSpPr>
          <p:nvPr>
            <p:ph type="body" sz="quarter" idx="42"/>
          </p:nvPr>
        </p:nvSpPr>
        <p:spPr>
          <a:xfrm>
            <a:off x="7501941" y="4120251"/>
            <a:ext cx="1877575" cy="506399"/>
          </a:xfrm>
        </p:spPr>
        <p:txBody>
          <a:bodyPr/>
          <a:lstStyle/>
          <a:p>
            <a:r>
              <a:rPr lang="en-US" sz="2000" dirty="0">
                <a:solidFill>
                  <a:srgbClr val="92D050"/>
                </a:solidFill>
              </a:rPr>
              <a:t>Bounce Rate</a:t>
            </a:r>
          </a:p>
        </p:txBody>
      </p:sp>
      <p:sp>
        <p:nvSpPr>
          <p:cNvPr id="23" name="文本占位符 22">
            <a:extLst>
              <a:ext uri="{FF2B5EF4-FFF2-40B4-BE49-F238E27FC236}">
                <a16:creationId xmlns:a16="http://schemas.microsoft.com/office/drawing/2014/main" id="{4EF68FE0-ADE3-4AB5-AC04-6C029B601AB2}"/>
              </a:ext>
            </a:extLst>
          </p:cNvPr>
          <p:cNvSpPr>
            <a:spLocks noGrp="1"/>
          </p:cNvSpPr>
          <p:nvPr>
            <p:ph type="body" sz="quarter" idx="43"/>
          </p:nvPr>
        </p:nvSpPr>
        <p:spPr>
          <a:xfrm>
            <a:off x="7501940" y="4817910"/>
            <a:ext cx="1877575" cy="506399"/>
          </a:xfrm>
        </p:spPr>
        <p:txBody>
          <a:bodyPr/>
          <a:lstStyle/>
          <a:p>
            <a:r>
              <a:rPr lang="en-US" altLang="zh-CN" sz="1600" dirty="0">
                <a:solidFill>
                  <a:srgbClr val="FFC000"/>
                </a:solidFill>
              </a:rPr>
              <a:t>Make sure Customer should land on high value pages.</a:t>
            </a:r>
          </a:p>
          <a:p>
            <a:endParaRPr lang="zh-CN" altLang="en-US" dirty="0"/>
          </a:p>
        </p:txBody>
      </p:sp>
      <p:sp>
        <p:nvSpPr>
          <p:cNvPr id="71" name="Text Placeholder 70">
            <a:extLst>
              <a:ext uri="{FF2B5EF4-FFF2-40B4-BE49-F238E27FC236}">
                <a16:creationId xmlns:a16="http://schemas.microsoft.com/office/drawing/2014/main" id="{FAFB92ED-EE9E-1E13-228D-2A33EE0B2FC2}"/>
              </a:ext>
            </a:extLst>
          </p:cNvPr>
          <p:cNvSpPr>
            <a:spLocks noGrp="1"/>
          </p:cNvSpPr>
          <p:nvPr>
            <p:ph type="body" sz="quarter" idx="44"/>
          </p:nvPr>
        </p:nvSpPr>
        <p:spPr>
          <a:xfrm>
            <a:off x="8543365" y="1851856"/>
            <a:ext cx="2131681" cy="949286"/>
          </a:xfrm>
        </p:spPr>
        <p:txBody>
          <a:bodyPr/>
          <a:lstStyle/>
          <a:p>
            <a:r>
              <a:rPr lang="en-IN" sz="2000" dirty="0">
                <a:solidFill>
                  <a:srgbClr val="FFC000"/>
                </a:solidFill>
              </a:rPr>
              <a:t>Product Related Duration</a:t>
            </a:r>
            <a:endParaRPr lang="en-US" sz="2000" dirty="0">
              <a:solidFill>
                <a:srgbClr val="FFC000"/>
              </a:solidFill>
            </a:endParaRPr>
          </a:p>
        </p:txBody>
      </p:sp>
      <p:sp>
        <p:nvSpPr>
          <p:cNvPr id="25" name="文本占位符 24">
            <a:extLst>
              <a:ext uri="{FF2B5EF4-FFF2-40B4-BE49-F238E27FC236}">
                <a16:creationId xmlns:a16="http://schemas.microsoft.com/office/drawing/2014/main" id="{5140B95D-A59E-4E6C-BF07-5DD5E0E818A0}"/>
              </a:ext>
            </a:extLst>
          </p:cNvPr>
          <p:cNvSpPr>
            <a:spLocks noGrp="1"/>
          </p:cNvSpPr>
          <p:nvPr>
            <p:ph type="body" sz="quarter" idx="45"/>
          </p:nvPr>
        </p:nvSpPr>
        <p:spPr>
          <a:xfrm>
            <a:off x="8440728" y="2744901"/>
            <a:ext cx="2424496" cy="1368198"/>
          </a:xfrm>
        </p:spPr>
        <p:txBody>
          <a:bodyPr/>
          <a:lstStyle/>
          <a:p>
            <a:r>
              <a:rPr lang="en-US" sz="1600" dirty="0">
                <a:solidFill>
                  <a:srgbClr val="92D050"/>
                </a:solidFill>
              </a:rPr>
              <a:t>Improvements in terms of interface, ease of access, clarity of information, and product demonstration on Related Products.</a:t>
            </a:r>
            <a:endParaRPr lang="zh-CN" altLang="en-US" sz="1600" dirty="0">
              <a:solidFill>
                <a:srgbClr val="92D050"/>
              </a:solidFill>
            </a:endParaRPr>
          </a:p>
        </p:txBody>
      </p:sp>
      <p:sp>
        <p:nvSpPr>
          <p:cNvPr id="15" name="Slide Number Placeholder 13">
            <a:extLst>
              <a:ext uri="{FF2B5EF4-FFF2-40B4-BE49-F238E27FC236}">
                <a16:creationId xmlns:a16="http://schemas.microsoft.com/office/drawing/2014/main" id="{F783E846-53E9-08B1-C781-088BBC6B548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D0B7C211-AD9C-8CEC-B456-8FA0021960A9}"/>
              </a:ext>
            </a:extLst>
          </p:cNvPr>
          <p:cNvSpPr>
            <a:spLocks noGrp="1"/>
          </p:cNvSpPr>
          <p:nvPr>
            <p:ph type="ftr" sz="quarter" idx="46"/>
          </p:nvPr>
        </p:nvSpPr>
        <p:spPr/>
        <p:txBody>
          <a:bodyPr/>
          <a:lstStyle/>
          <a:p>
            <a:r>
              <a:rPr lang="en-US" dirty="0"/>
              <a:t>Online Shoppers Intentions</a:t>
            </a:r>
            <a:endParaRPr lang="en-US" noProof="0" dirty="0"/>
          </a:p>
        </p:txBody>
      </p:sp>
    </p:spTree>
    <p:extLst>
      <p:ext uri="{BB962C8B-B14F-4D97-AF65-F5344CB8AC3E}">
        <p14:creationId xmlns:p14="http://schemas.microsoft.com/office/powerpoint/2010/main" val="37609069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4443128" y="597184"/>
            <a:ext cx="6599429" cy="1325563"/>
          </a:xfrm>
        </p:spPr>
        <p:txBody>
          <a:bodyPr/>
          <a:lstStyle/>
          <a:p>
            <a:r>
              <a:rPr lang="en-US" dirty="0">
                <a:solidFill>
                  <a:srgbClr val="92D050"/>
                </a:solidFill>
              </a:rPr>
              <a:t>Areas of focus</a:t>
            </a:r>
          </a:p>
        </p:txBody>
      </p:sp>
      <p:pic>
        <p:nvPicPr>
          <p:cNvPr id="26" name="图片占位符 25" descr="Layout of website design sketches on white paper">
            <a:extLst>
              <a:ext uri="{FF2B5EF4-FFF2-40B4-BE49-F238E27FC236}">
                <a16:creationId xmlns:a16="http://schemas.microsoft.com/office/drawing/2014/main" id="{4CBFAFCC-A306-4EA1-BEE3-7557795635A8}"/>
              </a:ext>
            </a:extLst>
          </p:cNvPr>
          <p:cNvPicPr>
            <a:picLocks noGrp="1" noChangeAspect="1"/>
          </p:cNvPicPr>
          <p:nvPr>
            <p:ph type="pic" sz="quarter" idx="51"/>
          </p:nvPr>
        </p:nvPicPr>
        <p:blipFill>
          <a:blip r:embed="rId2" cstate="print">
            <a:extLst>
              <a:ext uri="{28A0092B-C50C-407E-A947-70E740481C1C}">
                <a14:useLocalDpi xmlns:a14="http://schemas.microsoft.com/office/drawing/2010/main"/>
              </a:ext>
            </a:extLst>
          </a:blip>
          <a:srcRect/>
          <a:stretch>
            <a:fillRect/>
          </a:stretch>
        </p:blipFill>
        <p:spPr/>
      </p:pic>
      <p:sp>
        <p:nvSpPr>
          <p:cNvPr id="37" name="Text Placeholder 36">
            <a:extLst>
              <a:ext uri="{FF2B5EF4-FFF2-40B4-BE49-F238E27FC236}">
                <a16:creationId xmlns:a16="http://schemas.microsoft.com/office/drawing/2014/main" id="{16D3C8BC-FB28-3127-D29E-D4195120A3CA}"/>
              </a:ext>
            </a:extLst>
          </p:cNvPr>
          <p:cNvSpPr>
            <a:spLocks noGrp="1"/>
          </p:cNvSpPr>
          <p:nvPr>
            <p:ph type="body" sz="quarter" idx="27"/>
          </p:nvPr>
        </p:nvSpPr>
        <p:spPr>
          <a:xfrm>
            <a:off x="4550704" y="2233436"/>
            <a:ext cx="2653545" cy="587964"/>
          </a:xfrm>
        </p:spPr>
        <p:txBody>
          <a:bodyPr/>
          <a:lstStyle/>
          <a:p>
            <a:r>
              <a:rPr lang="en-US" dirty="0">
                <a:solidFill>
                  <a:srgbClr val="FFC000"/>
                </a:solidFill>
              </a:rPr>
              <a:t>Returning Visitors</a:t>
            </a:r>
          </a:p>
        </p:txBody>
      </p:sp>
      <p:sp>
        <p:nvSpPr>
          <p:cNvPr id="43" name="Text Placeholder 42">
            <a:extLst>
              <a:ext uri="{FF2B5EF4-FFF2-40B4-BE49-F238E27FC236}">
                <a16:creationId xmlns:a16="http://schemas.microsoft.com/office/drawing/2014/main" id="{520E98B6-7B33-8FD4-A662-31DD4B85E22E}"/>
              </a:ext>
            </a:extLst>
          </p:cNvPr>
          <p:cNvSpPr>
            <a:spLocks noGrp="1"/>
          </p:cNvSpPr>
          <p:nvPr>
            <p:ph type="body" sz="quarter" idx="28"/>
          </p:nvPr>
        </p:nvSpPr>
        <p:spPr>
          <a:xfrm>
            <a:off x="4550704" y="2961375"/>
            <a:ext cx="2653545" cy="1132307"/>
          </a:xfrm>
        </p:spPr>
        <p:txBody>
          <a:bodyPr/>
          <a:lstStyle/>
          <a:p>
            <a:r>
              <a:rPr lang="en-US" dirty="0"/>
              <a:t>Returning visitors are more than new visitors, but the percentage of revenue of returning visitors is smaller than that of new visitors.</a:t>
            </a:r>
          </a:p>
        </p:txBody>
      </p:sp>
      <p:sp>
        <p:nvSpPr>
          <p:cNvPr id="35" name="Text Placeholder 34">
            <a:extLst>
              <a:ext uri="{FF2B5EF4-FFF2-40B4-BE49-F238E27FC236}">
                <a16:creationId xmlns:a16="http://schemas.microsoft.com/office/drawing/2014/main" id="{2C8E94EA-2767-D144-C1BB-32AA2C99723B}"/>
              </a:ext>
            </a:extLst>
          </p:cNvPr>
          <p:cNvSpPr>
            <a:spLocks noGrp="1"/>
          </p:cNvSpPr>
          <p:nvPr>
            <p:ph type="body" sz="quarter" idx="52"/>
          </p:nvPr>
        </p:nvSpPr>
        <p:spPr>
          <a:xfrm>
            <a:off x="7952732" y="2296125"/>
            <a:ext cx="3054968" cy="587964"/>
          </a:xfrm>
        </p:spPr>
        <p:txBody>
          <a:bodyPr/>
          <a:lstStyle/>
          <a:p>
            <a:r>
              <a:rPr lang="en-US" dirty="0">
                <a:solidFill>
                  <a:srgbClr val="FFC000"/>
                </a:solidFill>
              </a:rPr>
              <a:t>Direct Traffic</a:t>
            </a:r>
          </a:p>
        </p:txBody>
      </p:sp>
      <p:sp>
        <p:nvSpPr>
          <p:cNvPr id="44" name="Text Placeholder 43">
            <a:extLst>
              <a:ext uri="{FF2B5EF4-FFF2-40B4-BE49-F238E27FC236}">
                <a16:creationId xmlns:a16="http://schemas.microsoft.com/office/drawing/2014/main" id="{78466807-A2DA-EC5D-ACDE-B83D6F7169EA}"/>
              </a:ext>
            </a:extLst>
          </p:cNvPr>
          <p:cNvSpPr>
            <a:spLocks noGrp="1"/>
          </p:cNvSpPr>
          <p:nvPr>
            <p:ph type="body" sz="quarter" idx="53"/>
          </p:nvPr>
        </p:nvSpPr>
        <p:spPr>
          <a:xfrm>
            <a:off x="7952732" y="2961375"/>
            <a:ext cx="2653545" cy="1727103"/>
          </a:xfrm>
        </p:spPr>
        <p:txBody>
          <a:bodyPr/>
          <a:lstStyle/>
          <a:p>
            <a:r>
              <a:rPr lang="en-US" dirty="0"/>
              <a:t>Exit rate &amp; Bounce rate from Direct </a:t>
            </a:r>
            <a:r>
              <a:rPr lang="en-US" dirty="0" err="1"/>
              <a:t>Trafic</a:t>
            </a:r>
            <a:r>
              <a:rPr lang="en-US" dirty="0"/>
              <a:t> is very less but Conversion rate is not good</a:t>
            </a:r>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15</a:t>
            </a:fld>
            <a:endParaRPr kumimoji="0" lang="zh-CN" altLang="en-US" sz="1200" u="none" strike="noStrike" kern="1200" cap="none" spc="0" normalizeH="0" baseline="0" noProof="0" dirty="0">
              <a:ln>
                <a:noFill/>
              </a:ln>
              <a:solidFill>
                <a:schemeClr val="bg1"/>
              </a:solidFill>
              <a:effectLst/>
              <a:uLnTx/>
              <a:uFillTx/>
            </a:endParaRPr>
          </a:p>
        </p:txBody>
      </p:sp>
      <p:pic>
        <p:nvPicPr>
          <p:cNvPr id="3" name="Picture 2">
            <a:extLst>
              <a:ext uri="{FF2B5EF4-FFF2-40B4-BE49-F238E27FC236}">
                <a16:creationId xmlns:a16="http://schemas.microsoft.com/office/drawing/2014/main" id="{B3D5BB30-A9EB-F0C0-2722-11254A126351}"/>
              </a:ext>
            </a:extLst>
          </p:cNvPr>
          <p:cNvPicPr>
            <a:picLocks noChangeAspect="1"/>
          </p:cNvPicPr>
          <p:nvPr/>
        </p:nvPicPr>
        <p:blipFill>
          <a:blip r:embed="rId3"/>
          <a:stretch>
            <a:fillRect/>
          </a:stretch>
        </p:blipFill>
        <p:spPr>
          <a:xfrm>
            <a:off x="4580964" y="4233657"/>
            <a:ext cx="3030071" cy="226210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5" name="Picture 4">
            <a:extLst>
              <a:ext uri="{FF2B5EF4-FFF2-40B4-BE49-F238E27FC236}">
                <a16:creationId xmlns:a16="http://schemas.microsoft.com/office/drawing/2014/main" id="{45B6D9AA-0BAA-8844-CEA0-1AF2E75C74CD}"/>
              </a:ext>
            </a:extLst>
          </p:cNvPr>
          <p:cNvPicPr>
            <a:picLocks noChangeAspect="1"/>
          </p:cNvPicPr>
          <p:nvPr/>
        </p:nvPicPr>
        <p:blipFill>
          <a:blip r:embed="rId4"/>
          <a:stretch>
            <a:fillRect/>
          </a:stretch>
        </p:blipFill>
        <p:spPr>
          <a:xfrm>
            <a:off x="8040645" y="4233657"/>
            <a:ext cx="3054968" cy="227542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82148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p:txBody>
          <a:bodyPr/>
          <a:lstStyle/>
          <a:p>
            <a:r>
              <a:rPr lang="en-US" dirty="0">
                <a:solidFill>
                  <a:srgbClr val="92D050"/>
                </a:solidFill>
              </a:rPr>
              <a:t>How we get there</a:t>
            </a:r>
          </a:p>
        </p:txBody>
      </p:sp>
      <p:pic>
        <p:nvPicPr>
          <p:cNvPr id="192" name="Picture Placeholder 191" descr="Abacus with solid fill">
            <a:extLst>
              <a:ext uri="{FF2B5EF4-FFF2-40B4-BE49-F238E27FC236}">
                <a16:creationId xmlns:a16="http://schemas.microsoft.com/office/drawing/2014/main" id="{03D5E3D1-D423-EF5A-EE43-00CF1BD7FF63}"/>
              </a:ext>
            </a:extLst>
          </p:cNvPr>
          <p:cNvPicPr>
            <a:picLocks noGrp="1" noChangeAspect="1"/>
          </p:cNvPicPr>
          <p:nvPr>
            <p:ph type="pic" sz="quarter" idx="36"/>
          </p:nvPr>
        </p:nvPicPr>
        <p:blipFill>
          <a:blip r:embed="rId3" cstate="print">
            <a:extLst>
              <a:ext uri="{28A0092B-C50C-407E-A947-70E740481C1C}">
                <a14:useLocalDpi xmlns:a14="http://schemas.microsoft.com/office/drawing/2010/main"/>
              </a:ext>
              <a:ext uri="{96DAC541-7B7A-43D3-8B79-37D633B846F1}">
                <asvg:svgBlip xmlns:asvg="http://schemas.microsoft.com/office/drawing/2016/SVG/main" r:embed="rId4"/>
              </a:ext>
            </a:extLst>
          </a:blip>
          <a:srcRect l="5182" r="5182"/>
          <a:stretch>
            <a:fillRect/>
          </a:stretch>
        </p:blipFill>
        <p:spPr/>
      </p:pic>
      <p:sp>
        <p:nvSpPr>
          <p:cNvPr id="9" name="Text Placeholder 8">
            <a:extLst>
              <a:ext uri="{FF2B5EF4-FFF2-40B4-BE49-F238E27FC236}">
                <a16:creationId xmlns:a16="http://schemas.microsoft.com/office/drawing/2014/main" id="{FA96FE97-5E27-FC36-5E3A-511A31E6C789}"/>
              </a:ext>
            </a:extLst>
          </p:cNvPr>
          <p:cNvSpPr>
            <a:spLocks noGrp="1"/>
          </p:cNvSpPr>
          <p:nvPr>
            <p:ph type="body" sz="quarter" idx="27"/>
          </p:nvPr>
        </p:nvSpPr>
        <p:spPr/>
        <p:txBody>
          <a:bodyPr/>
          <a:lstStyle/>
          <a:p>
            <a:r>
              <a:rPr lang="en-US" dirty="0">
                <a:solidFill>
                  <a:srgbClr val="FFC000"/>
                </a:solidFill>
              </a:rPr>
              <a:t>Returning Visitors Revenue</a:t>
            </a:r>
          </a:p>
        </p:txBody>
      </p:sp>
      <p:sp>
        <p:nvSpPr>
          <p:cNvPr id="10" name="Text Placeholder 9">
            <a:extLst>
              <a:ext uri="{FF2B5EF4-FFF2-40B4-BE49-F238E27FC236}">
                <a16:creationId xmlns:a16="http://schemas.microsoft.com/office/drawing/2014/main" id="{4CE5DE1C-24E7-3841-9376-89E91B4A4762}"/>
              </a:ext>
            </a:extLst>
          </p:cNvPr>
          <p:cNvSpPr>
            <a:spLocks noGrp="1"/>
          </p:cNvSpPr>
          <p:nvPr>
            <p:ph type="body" sz="quarter" idx="28"/>
          </p:nvPr>
        </p:nvSpPr>
        <p:spPr/>
        <p:txBody>
          <a:bodyPr/>
          <a:lstStyle/>
          <a:p>
            <a:r>
              <a:rPr lang="en-US" b="0" i="0" dirty="0">
                <a:effectLst/>
                <a:latin typeface="Inter"/>
              </a:rPr>
              <a:t>Discounts for newcomers and connections of loyal customers </a:t>
            </a:r>
            <a:r>
              <a:rPr lang="en-US" dirty="0"/>
              <a:t>Visualize quality intellectual capital</a:t>
            </a:r>
          </a:p>
          <a:p>
            <a:r>
              <a:rPr lang="en-IN" b="0" i="0" dirty="0">
                <a:effectLst/>
                <a:latin typeface="Inter"/>
              </a:rPr>
              <a:t> Personalized email retargeting</a:t>
            </a:r>
            <a:endParaRPr lang="en-US" dirty="0"/>
          </a:p>
        </p:txBody>
      </p:sp>
      <p:pic>
        <p:nvPicPr>
          <p:cNvPr id="194" name="Picture Placeholder 193" descr="Bar graph with upward trend with solid fill">
            <a:extLst>
              <a:ext uri="{FF2B5EF4-FFF2-40B4-BE49-F238E27FC236}">
                <a16:creationId xmlns:a16="http://schemas.microsoft.com/office/drawing/2014/main" id="{FAB9DE8A-4935-A3E0-0122-F76CDEAC29D1}"/>
              </a:ext>
            </a:extLst>
          </p:cNvPr>
          <p:cNvPicPr>
            <a:picLocks noGrp="1" noChangeAspect="1"/>
          </p:cNvPicPr>
          <p:nvPr>
            <p:ph type="pic" sz="quarter" idx="37"/>
          </p:nvPr>
        </p:nvPicPr>
        <p:blipFill>
          <a:blip r:embed="rId5" cstate="print">
            <a:extLst>
              <a:ext uri="{28A0092B-C50C-407E-A947-70E740481C1C}">
                <a14:useLocalDpi xmlns:a14="http://schemas.microsoft.com/office/drawing/2010/main"/>
              </a:ext>
              <a:ext uri="{96DAC541-7B7A-43D3-8B79-37D633B846F1}">
                <asvg:svgBlip xmlns:asvg="http://schemas.microsoft.com/office/drawing/2016/SVG/main" r:embed="rId6"/>
              </a:ext>
            </a:extLst>
          </a:blip>
          <a:srcRect l="2661" r="2661"/>
          <a:stretch>
            <a:fillRect/>
          </a:stretch>
        </p:blipFill>
        <p:spPr/>
      </p:pic>
      <p:sp>
        <p:nvSpPr>
          <p:cNvPr id="11" name="Text Placeholder 10">
            <a:extLst>
              <a:ext uri="{FF2B5EF4-FFF2-40B4-BE49-F238E27FC236}">
                <a16:creationId xmlns:a16="http://schemas.microsoft.com/office/drawing/2014/main" id="{DC774673-50D8-2D6F-C339-6E4B0A126B06}"/>
              </a:ext>
            </a:extLst>
          </p:cNvPr>
          <p:cNvSpPr>
            <a:spLocks noGrp="1"/>
          </p:cNvSpPr>
          <p:nvPr>
            <p:ph type="body" sz="quarter" idx="29"/>
          </p:nvPr>
        </p:nvSpPr>
        <p:spPr/>
        <p:txBody>
          <a:bodyPr/>
          <a:lstStyle/>
          <a:p>
            <a:r>
              <a:rPr lang="en-US" dirty="0">
                <a:solidFill>
                  <a:srgbClr val="FFC000"/>
                </a:solidFill>
              </a:rPr>
              <a:t>Exit Rate &amp; Bounce Rate</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type="body" sz="quarter" idx="34"/>
          </p:nvPr>
        </p:nvSpPr>
        <p:spPr/>
        <p:txBody>
          <a:bodyPr/>
          <a:lstStyle/>
          <a:p>
            <a:r>
              <a:rPr lang="en-US" b="0" i="0" dirty="0">
                <a:effectLst/>
                <a:latin typeface="Inter"/>
              </a:rPr>
              <a:t>Exit rate strategy with personalized pop-ups</a:t>
            </a:r>
          </a:p>
          <a:p>
            <a:r>
              <a:rPr lang="en-US" b="0" i="0" dirty="0">
                <a:effectLst/>
                <a:latin typeface="Inter"/>
              </a:rPr>
              <a:t>Smooth technical operations and user-friendly UI</a:t>
            </a:r>
          </a:p>
          <a:p>
            <a:r>
              <a:rPr lang="en-IN" b="0" i="0" dirty="0">
                <a:effectLst/>
                <a:latin typeface="Inter"/>
              </a:rPr>
              <a:t>Optimization of landing pages</a:t>
            </a:r>
            <a:endParaRPr lang="en-US" dirty="0"/>
          </a:p>
        </p:txBody>
      </p:sp>
      <p:pic>
        <p:nvPicPr>
          <p:cNvPr id="196" name="Picture Placeholder 195" descr="Link with solid fill">
            <a:extLst>
              <a:ext uri="{FF2B5EF4-FFF2-40B4-BE49-F238E27FC236}">
                <a16:creationId xmlns:a16="http://schemas.microsoft.com/office/drawing/2014/main" id="{B21D7164-3991-2960-0F80-CB302359CD8D}"/>
              </a:ext>
            </a:extLst>
          </p:cNvPr>
          <p:cNvPicPr>
            <a:picLocks noGrp="1" noChangeAspect="1"/>
          </p:cNvPicPr>
          <p:nvPr>
            <p:ph type="pic" sz="quarter" idx="38"/>
          </p:nvPr>
        </p:nvPicPr>
        <p:blipFill>
          <a:blip r:embed="rId7" cstate="print">
            <a:extLst>
              <a:ext uri="{28A0092B-C50C-407E-A947-70E740481C1C}">
                <a14:useLocalDpi xmlns:a14="http://schemas.microsoft.com/office/drawing/2010/main"/>
              </a:ext>
              <a:ext uri="{96DAC541-7B7A-43D3-8B79-37D633B846F1}">
                <asvg:svgBlip xmlns:asvg="http://schemas.microsoft.com/office/drawing/2016/SVG/main" r:embed="rId8"/>
              </a:ext>
            </a:extLst>
          </a:blip>
          <a:srcRect l="2528" r="2528"/>
          <a:stretch>
            <a:fillRect/>
          </a:stretch>
        </p:blipFill>
        <p:spPr/>
      </p:pic>
      <p:sp>
        <p:nvSpPr>
          <p:cNvPr id="12" name="Text Placeholder 11">
            <a:extLst>
              <a:ext uri="{FF2B5EF4-FFF2-40B4-BE49-F238E27FC236}">
                <a16:creationId xmlns:a16="http://schemas.microsoft.com/office/drawing/2014/main" id="{D3E02E0C-26E8-8160-D35F-2398015C051B}"/>
              </a:ext>
            </a:extLst>
          </p:cNvPr>
          <p:cNvSpPr>
            <a:spLocks noGrp="1"/>
          </p:cNvSpPr>
          <p:nvPr>
            <p:ph type="body" sz="quarter" idx="31"/>
          </p:nvPr>
        </p:nvSpPr>
        <p:spPr/>
        <p:txBody>
          <a:bodyPr/>
          <a:lstStyle/>
          <a:p>
            <a:r>
              <a:rPr lang="en-US" dirty="0">
                <a:solidFill>
                  <a:srgbClr val="FFC000"/>
                </a:solidFill>
              </a:rPr>
              <a:t>Direct Traffic Count</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type="body" sz="quarter" idx="35"/>
          </p:nvPr>
        </p:nvSpPr>
        <p:spPr/>
        <p:txBody>
          <a:bodyPr/>
          <a:lstStyle/>
          <a:p>
            <a:r>
              <a:rPr lang="en-IN" b="0" i="0" dirty="0">
                <a:effectLst/>
                <a:latin typeface="Inter"/>
              </a:rPr>
              <a:t>Seasonal promotions and discounts</a:t>
            </a:r>
          </a:p>
          <a:p>
            <a:r>
              <a:rPr lang="en-US" b="0" i="0" dirty="0">
                <a:effectLst/>
                <a:latin typeface="Inter"/>
              </a:rPr>
              <a:t>SEO optimization and Ads via Social Media</a:t>
            </a:r>
          </a:p>
          <a:p>
            <a:r>
              <a:rPr lang="en-US" b="0" i="0" dirty="0">
                <a:effectLst/>
                <a:latin typeface="Inter"/>
              </a:rPr>
              <a:t>Weekend/Time based promotions and discounts</a:t>
            </a:r>
            <a:endParaRPr lang="en-US"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16</a:t>
            </a:fld>
            <a:endParaRPr kumimoji="0" lang="zh-CN" altLang="en-US" sz="1200" u="none" strike="noStrike" kern="1200" cap="none" spc="0" normalizeH="0" baseline="0" noProof="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solidFill>
                  <a:srgbClr val="92D050"/>
                </a:solidFill>
              </a:rPr>
              <a:t>Summary</a:t>
            </a:r>
            <a:endParaRPr lang="en-US" dirty="0">
              <a:solidFill>
                <a:srgbClr val="92D050"/>
              </a:solidFill>
            </a:endParaRPr>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r>
              <a:rPr lang="en-US" b="0" i="0" dirty="0">
                <a:solidFill>
                  <a:srgbClr val="FFC000"/>
                </a:solidFill>
                <a:effectLst/>
                <a:latin typeface="Söhne"/>
              </a:rPr>
              <a:t>“The online customer purchasing behavior ML project successfully analyzed customer data using various machine learning techniques. By understanding customer preferences, identifying key trends, and implementing personalized marketing strategies, businesses can enhance customer satisfaction, increase sales, and improve overall performance. Continued monitoring and adaptation of ML models will be crucial for ongoing success in this domain.”</a:t>
            </a:r>
            <a:endParaRPr lang="en-US" dirty="0">
              <a:solidFill>
                <a:srgbClr val="FFC000"/>
              </a:solidFill>
            </a:endParaRPr>
          </a:p>
        </p:txBody>
      </p:sp>
      <p:pic>
        <p:nvPicPr>
          <p:cNvPr id="38" name="Picture Placeholder 37" descr="People working in office">
            <a:extLst>
              <a:ext uri="{FF2B5EF4-FFF2-40B4-BE49-F238E27FC236}">
                <a16:creationId xmlns:a16="http://schemas.microsoft.com/office/drawing/2014/main" id="{4162880A-4A88-ED9F-357E-65638ED8BB0C}"/>
              </a:ext>
            </a:extLst>
          </p:cNvPr>
          <p:cNvPicPr>
            <a:picLocks noGrp="1" noChangeAspect="1"/>
          </p:cNvPicPr>
          <p:nvPr>
            <p:ph type="pic" sz="quarter" idx="48"/>
          </p:nvPr>
        </p:nvPicPr>
        <p:blipFill>
          <a:blip r:embed="rId2" cstate="print">
            <a:extLst>
              <a:ext uri="{28A0092B-C50C-407E-A947-70E740481C1C}">
                <a14:useLocalDpi xmlns:a14="http://schemas.microsoft.com/office/drawing/2010/main"/>
              </a:ext>
            </a:extLst>
          </a:blip>
          <a:srcRect/>
          <a:stretch>
            <a:fillRect/>
          </a:stretch>
        </p:blipFill>
        <p:spPr/>
      </p:pic>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3"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17</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dirty="0"/>
              <a:t>Online Shoppers Intentions</a:t>
            </a:r>
          </a:p>
        </p:txBody>
      </p:sp>
    </p:spTree>
    <p:extLst>
      <p:ext uri="{BB962C8B-B14F-4D97-AF65-F5344CB8AC3E}">
        <p14:creationId xmlns:p14="http://schemas.microsoft.com/office/powerpoint/2010/main" val="41575333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96000" y="3093990"/>
            <a:ext cx="3478306" cy="1879791"/>
          </a:xfrm>
        </p:spPr>
        <p:txBody>
          <a:bodyPr/>
          <a:lstStyle/>
          <a:p>
            <a:r>
              <a:rPr lang="en-US" dirty="0"/>
              <a:t>Prashant Kadam</a:t>
            </a:r>
          </a:p>
          <a:p>
            <a:pPr lvl="0"/>
            <a:r>
              <a:rPr lang="en-US" dirty="0"/>
              <a:t>Prashantkadam1998@gmail.com</a:t>
            </a:r>
          </a:p>
        </p:txBody>
      </p:sp>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p:txBody>
          <a:bodyPr/>
          <a:lstStyle/>
          <a:p>
            <a:r>
              <a:rPr lang="en-US" altLang="zh-CN" dirty="0">
                <a:solidFill>
                  <a:srgbClr val="92D050"/>
                </a:solidFill>
              </a:rPr>
              <a:t>Agenda</a:t>
            </a:r>
            <a:endParaRPr lang="en-US" dirty="0">
              <a:solidFill>
                <a:srgbClr val="92D050"/>
              </a:solidFill>
            </a:endParaRP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US" dirty="0"/>
              <a:t>Objective</a:t>
            </a:r>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10366215" y="1040250"/>
            <a:ext cx="1914694" cy="1089194"/>
          </a:xfrm>
        </p:spPr>
        <p:txBody>
          <a:bodyPr/>
          <a:lstStyle/>
          <a:p>
            <a:r>
              <a:rPr lang="en-US" dirty="0"/>
              <a:t>Problem statement</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p:txBody>
          <a:bodyPr/>
          <a:lstStyle/>
          <a:p>
            <a:r>
              <a:rPr lang="en-US" dirty="0"/>
              <a:t>EDA</a:t>
            </a:r>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US" dirty="0"/>
              <a:t>Modeling</a:t>
            </a:r>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dirty="0"/>
              <a:t>Online Shoppers Intention</a:t>
            </a:r>
            <a:endParaRPr lang="en-US" noProof="0" dirty="0"/>
          </a:p>
        </p:txBody>
      </p:sp>
      <p:sp>
        <p:nvSpPr>
          <p:cNvPr id="5" name="TextBox 4">
            <a:extLst>
              <a:ext uri="{FF2B5EF4-FFF2-40B4-BE49-F238E27FC236}">
                <a16:creationId xmlns:a16="http://schemas.microsoft.com/office/drawing/2014/main" id="{A9E61D44-D2FB-43AD-5937-8585AB7B262F}"/>
              </a:ext>
            </a:extLst>
          </p:cNvPr>
          <p:cNvSpPr txBox="1"/>
          <p:nvPr/>
        </p:nvSpPr>
        <p:spPr>
          <a:xfrm>
            <a:off x="5369858" y="3112379"/>
            <a:ext cx="1595719" cy="646331"/>
          </a:xfrm>
          <a:prstGeom prst="rect">
            <a:avLst/>
          </a:prstGeom>
        </p:spPr>
        <p:txBody>
          <a:bodyPr wrap="square" rtlCol="0">
            <a:spAutoFit/>
          </a:bodyPr>
          <a:lstStyle/>
          <a:p>
            <a:pPr marL="0" indent="0" algn="ctr">
              <a:lnSpc>
                <a:spcPct val="100000"/>
              </a:lnSpc>
              <a:spcBef>
                <a:spcPts val="0"/>
              </a:spcBef>
              <a:buFontTx/>
              <a:buNone/>
            </a:pPr>
            <a:r>
              <a:rPr lang="en-IN" dirty="0">
                <a:solidFill>
                  <a:prstClr val="white"/>
                </a:solidFill>
                <a:latin typeface="Posterama" panose="020B0504020200020000" pitchFamily="34" charset="0"/>
                <a:ea typeface="微软雅黑"/>
                <a:cs typeface="Posterama" panose="020B0504020200020000" pitchFamily="34" charset="0"/>
              </a:rPr>
              <a:t>Data </a:t>
            </a:r>
          </a:p>
          <a:p>
            <a:pPr marL="0" indent="0" algn="ctr">
              <a:lnSpc>
                <a:spcPct val="100000"/>
              </a:lnSpc>
              <a:spcBef>
                <a:spcPts val="0"/>
              </a:spcBef>
              <a:buFontTx/>
              <a:buNone/>
            </a:pPr>
            <a:r>
              <a:rPr lang="en-IN" dirty="0">
                <a:solidFill>
                  <a:prstClr val="white"/>
                </a:solidFill>
                <a:latin typeface="Posterama" panose="020B0504020200020000" pitchFamily="34" charset="0"/>
                <a:ea typeface="微软雅黑"/>
                <a:cs typeface="Posterama" panose="020B0504020200020000" pitchFamily="34" charset="0"/>
              </a:rPr>
              <a:t>Introduction</a:t>
            </a:r>
            <a:endParaRPr lang="en-IN" sz="1800" dirty="0">
              <a:solidFill>
                <a:prstClr val="white"/>
              </a:solidFill>
              <a:latin typeface="Posterama" panose="020B0504020200020000" pitchFamily="34" charset="0"/>
              <a:ea typeface="微软雅黑"/>
              <a:cs typeface="Posterama" panose="020B0504020200020000" pitchFamily="34" charset="0"/>
            </a:endParaRPr>
          </a:p>
        </p:txBody>
      </p:sp>
      <p:sp>
        <p:nvSpPr>
          <p:cNvPr id="6" name="TextBox 5">
            <a:extLst>
              <a:ext uri="{FF2B5EF4-FFF2-40B4-BE49-F238E27FC236}">
                <a16:creationId xmlns:a16="http://schemas.microsoft.com/office/drawing/2014/main" id="{0097A466-9739-5B80-8451-4DA55711B82A}"/>
              </a:ext>
            </a:extLst>
          </p:cNvPr>
          <p:cNvSpPr txBox="1"/>
          <p:nvPr/>
        </p:nvSpPr>
        <p:spPr>
          <a:xfrm>
            <a:off x="6562779" y="4984448"/>
            <a:ext cx="1335623" cy="369332"/>
          </a:xfrm>
          <a:prstGeom prst="rect">
            <a:avLst/>
          </a:prstGeom>
        </p:spPr>
        <p:txBody>
          <a:bodyPr wrap="non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Difficulties</a:t>
            </a:r>
          </a:p>
        </p:txBody>
      </p:sp>
      <p:sp>
        <p:nvSpPr>
          <p:cNvPr id="7" name="TextBox 6">
            <a:extLst>
              <a:ext uri="{FF2B5EF4-FFF2-40B4-BE49-F238E27FC236}">
                <a16:creationId xmlns:a16="http://schemas.microsoft.com/office/drawing/2014/main" id="{B595D53B-5FD5-E557-BCA0-FEF7255FCD62}"/>
              </a:ext>
            </a:extLst>
          </p:cNvPr>
          <p:cNvSpPr txBox="1"/>
          <p:nvPr/>
        </p:nvSpPr>
        <p:spPr>
          <a:xfrm>
            <a:off x="10599664" y="4990993"/>
            <a:ext cx="1446230" cy="369332"/>
          </a:xfrm>
          <a:prstGeom prst="rect">
            <a:avLst/>
          </a:prstGeom>
        </p:spPr>
        <p:txBody>
          <a:bodyPr wrap="non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Conclusion </a:t>
            </a:r>
          </a:p>
        </p:txBody>
      </p:sp>
      <p:sp>
        <p:nvSpPr>
          <p:cNvPr id="2" name="TextBox 1">
            <a:extLst>
              <a:ext uri="{FF2B5EF4-FFF2-40B4-BE49-F238E27FC236}">
                <a16:creationId xmlns:a16="http://schemas.microsoft.com/office/drawing/2014/main" id="{982B5991-B3B0-1D11-0FB0-3C7C9D528E56}"/>
              </a:ext>
            </a:extLst>
          </p:cNvPr>
          <p:cNvSpPr txBox="1"/>
          <p:nvPr/>
        </p:nvSpPr>
        <p:spPr>
          <a:xfrm flipH="1">
            <a:off x="7420679" y="2920338"/>
            <a:ext cx="1751797" cy="923330"/>
          </a:xfrm>
          <a:prstGeom prst="rect">
            <a:avLst/>
          </a:prstGeom>
        </p:spPr>
        <p:txBody>
          <a:bodyPr wrap="squar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Data Preprocessing flow</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5828309" y="125506"/>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3" name="Freeform: Shape 2">
            <a:extLst>
              <a:ext uri="{FF2B5EF4-FFF2-40B4-BE49-F238E27FC236}">
                <a16:creationId xmlns:a16="http://schemas.microsoft.com/office/drawing/2014/main" id="{80E1ED0C-89BD-F8D1-7F96-7DDEF79D8DB0}"/>
              </a:ext>
              <a:ext uri="{C183D7F6-B498-43B3-948B-1728B52AA6E4}">
                <adec:decorative xmlns:adec="http://schemas.microsoft.com/office/drawing/2017/decorative" val="1"/>
              </a:ext>
            </a:extLst>
          </p:cNvPr>
          <p:cNvSpPr/>
          <p:nvPr/>
        </p:nvSpPr>
        <p:spPr>
          <a:xfrm>
            <a:off x="10245698" y="4686388"/>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extLst>
              <a:ext uri="{837473B0-CC2E-450A-ABE3-18F120FF3D39}">
                <a1611:picAttrSrcUrl xmlns:a1611="http://schemas.microsoft.com/office/drawing/2016/11/main" r:id="rId3"/>
              </a:ext>
            </a:extLst>
          </a:blip>
          <a:srcRect l="6729" r="6729"/>
          <a:stretch/>
        </p:blipFill>
        <p:spPr>
          <a:xfrm>
            <a:off x="5828309" y="0"/>
            <a:ext cx="6221506" cy="6418729"/>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167801" y="223012"/>
            <a:ext cx="5117162" cy="1174375"/>
          </a:xfrm>
        </p:spPr>
        <p:txBody>
          <a:bodyPr/>
          <a:lstStyle/>
          <a:p>
            <a:r>
              <a:rPr lang="en-US" altLang="zh-CN" dirty="0">
                <a:solidFill>
                  <a:srgbClr val="92D050"/>
                </a:solidFill>
              </a:rPr>
              <a:t>Introduction</a:t>
            </a:r>
            <a:endParaRPr lang="en-US" dirty="0">
              <a:solidFill>
                <a:srgbClr val="92D050"/>
              </a:solidFill>
            </a:endParaRP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509574" y="1568824"/>
            <a:ext cx="4896144" cy="3161252"/>
          </a:xfrm>
        </p:spPr>
        <p:txBody>
          <a:bodyPr/>
          <a:lstStyle/>
          <a:p>
            <a:pPr algn="l"/>
            <a:r>
              <a:rPr lang="en-US" b="0" i="0" dirty="0">
                <a:solidFill>
                  <a:srgbClr val="D1D5DB"/>
                </a:solidFill>
                <a:effectLst/>
                <a:latin typeface="Söhne"/>
              </a:rPr>
              <a:t>In today's rapidly evolving digital landscape, businesses strive to understand and predict customer behavior to enhance their online shopping experience and drive revenue growth. The ability to accurately analyze and predict customer purchasing behavior has become a key competitive advantage for online retailers. This has led to the emergence of machine learning techniques that leverage vast amounts of customer data to gain valuable insights and make data-driven decisions.</a:t>
            </a:r>
          </a:p>
          <a:p>
            <a:pPr algn="l"/>
            <a:r>
              <a:rPr lang="en-US" b="0" i="0" dirty="0">
                <a:solidFill>
                  <a:srgbClr val="D1D5DB"/>
                </a:solidFill>
                <a:effectLst/>
                <a:latin typeface="Söhne"/>
              </a:rPr>
              <a:t>This project aims to explore and implement a machine learning solution to predict online customer purchasing behavior. By leveraging advanced algorithms and techniques, we can delve into the rich data generated by customers during their online shopping journey, such as browsing history, search queries, demographics, and past purchase patterns. By harnessing the power of machine learning, we can unlock hidden patterns and trends within this data, ultimately enabling businesses to make more informed decisions and enhance their overall customer experience.</a:t>
            </a:r>
          </a:p>
          <a:p>
            <a:endParaRPr lang="en-US" dirty="0"/>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zh-CN" altLang="en-US" sz="1200" u="none" strike="noStrike" kern="1200" cap="none" spc="0" normalizeH="0" baseline="0" noProof="0" dirty="0">
              <a:ln>
                <a:noFill/>
              </a:ln>
              <a:solidFill>
                <a:schemeClr val="bg1"/>
              </a:solidFill>
              <a:effectLst/>
              <a:uLnTx/>
              <a:uFillTx/>
            </a:endParaRPr>
          </a:p>
        </p:txBody>
      </p:sp>
      <p:sp>
        <p:nvSpPr>
          <p:cNvPr id="18" name="Footer Placeholder 17">
            <a:extLst>
              <a:ext uri="{FF2B5EF4-FFF2-40B4-BE49-F238E27FC236}">
                <a16:creationId xmlns:a16="http://schemas.microsoft.com/office/drawing/2014/main" id="{59AC624B-4FD9-E308-F182-08902D49A82B}"/>
              </a:ext>
            </a:extLst>
          </p:cNvPr>
          <p:cNvSpPr>
            <a:spLocks noGrp="1"/>
          </p:cNvSpPr>
          <p:nvPr>
            <p:ph type="ftr" sz="quarter" idx="52"/>
          </p:nvPr>
        </p:nvSpPr>
        <p:spPr/>
        <p:txBody>
          <a:bodyPr/>
          <a:lstStyle/>
          <a:p>
            <a:r>
              <a:rPr lang="en-US" dirty="0"/>
              <a:t>Online Shoppers Intention</a:t>
            </a:r>
            <a:endParaRPr lang="en-US" noProof="0" dirty="0"/>
          </a:p>
        </p:txBody>
      </p:sp>
    </p:spTree>
    <p:extLst>
      <p:ext uri="{BB962C8B-B14F-4D97-AF65-F5344CB8AC3E}">
        <p14:creationId xmlns:p14="http://schemas.microsoft.com/office/powerpoint/2010/main" val="77554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CE1B-3884-4FA6-45C6-DBAC50272F5E}"/>
              </a:ext>
            </a:extLst>
          </p:cNvPr>
          <p:cNvSpPr>
            <a:spLocks noGrp="1"/>
          </p:cNvSpPr>
          <p:nvPr>
            <p:ph type="title"/>
          </p:nvPr>
        </p:nvSpPr>
        <p:spPr>
          <a:xfrm>
            <a:off x="587828" y="241299"/>
            <a:ext cx="10515600" cy="1115434"/>
          </a:xfrm>
        </p:spPr>
        <p:txBody>
          <a:bodyPr/>
          <a:lstStyle/>
          <a:p>
            <a:pPr algn="ctr"/>
            <a:r>
              <a:rPr lang="en-IN" dirty="0">
                <a:solidFill>
                  <a:srgbClr val="92D050"/>
                </a:solidFill>
              </a:rPr>
              <a:t>OBJECTIVE &amp; GOAL</a:t>
            </a:r>
          </a:p>
        </p:txBody>
      </p:sp>
      <p:sp>
        <p:nvSpPr>
          <p:cNvPr id="3" name="Chart Placeholder 2">
            <a:extLst>
              <a:ext uri="{FF2B5EF4-FFF2-40B4-BE49-F238E27FC236}">
                <a16:creationId xmlns:a16="http://schemas.microsoft.com/office/drawing/2014/main" id="{E8BD2C85-9201-483E-056F-E409F2630CDF}"/>
              </a:ext>
            </a:extLst>
          </p:cNvPr>
          <p:cNvSpPr>
            <a:spLocks noGrp="1"/>
          </p:cNvSpPr>
          <p:nvPr>
            <p:ph type="chart" sz="quarter" idx="27"/>
          </p:nvPr>
        </p:nvSpPr>
        <p:spPr>
          <a:xfrm>
            <a:off x="462084" y="990279"/>
            <a:ext cx="10258425" cy="4981491"/>
          </a:xfrm>
        </p:spPr>
      </p:sp>
      <p:sp>
        <p:nvSpPr>
          <p:cNvPr id="4" name="Footer Placeholder 3">
            <a:extLst>
              <a:ext uri="{FF2B5EF4-FFF2-40B4-BE49-F238E27FC236}">
                <a16:creationId xmlns:a16="http://schemas.microsoft.com/office/drawing/2014/main" id="{A3FF7789-5758-0F83-ED37-C2DF3D518FAF}"/>
              </a:ext>
            </a:extLst>
          </p:cNvPr>
          <p:cNvSpPr>
            <a:spLocks noGrp="1"/>
          </p:cNvSpPr>
          <p:nvPr>
            <p:ph type="ftr" sz="quarter" idx="28"/>
          </p:nvPr>
        </p:nvSpPr>
        <p:spPr/>
        <p:txBody>
          <a:bodyPr/>
          <a:lstStyle/>
          <a:p>
            <a:r>
              <a:rPr lang="en-US" dirty="0"/>
              <a:t>Online Shoppers Intention</a:t>
            </a:r>
            <a:endParaRPr lang="en-US" noProof="0" dirty="0"/>
          </a:p>
        </p:txBody>
      </p:sp>
      <p:sp>
        <p:nvSpPr>
          <p:cNvPr id="7" name="TextBox 6">
            <a:extLst>
              <a:ext uri="{FF2B5EF4-FFF2-40B4-BE49-F238E27FC236}">
                <a16:creationId xmlns:a16="http://schemas.microsoft.com/office/drawing/2014/main" id="{DE9E02BB-E670-8798-336B-A85CC2AD568E}"/>
              </a:ext>
            </a:extLst>
          </p:cNvPr>
          <p:cNvSpPr txBox="1"/>
          <p:nvPr/>
        </p:nvSpPr>
        <p:spPr>
          <a:xfrm>
            <a:off x="593531" y="1343804"/>
            <a:ext cx="6878688" cy="1815882"/>
          </a:xfrm>
          <a:prstGeom prst="rect">
            <a:avLst/>
          </a:prstGeom>
        </p:spPr>
        <p:txBody>
          <a:bodyPr wrap="square" rtlCol="0">
            <a:spAutoFit/>
          </a:bodyPr>
          <a:lstStyle/>
          <a:p>
            <a:pPr marL="0" indent="0" algn="ctr">
              <a:lnSpc>
                <a:spcPct val="100000"/>
              </a:lnSpc>
              <a:spcBef>
                <a:spcPts val="0"/>
              </a:spcBef>
              <a:buFontTx/>
              <a:buNone/>
            </a:pPr>
            <a:r>
              <a:rPr lang="en-US" sz="1600" b="0" i="0" dirty="0">
                <a:solidFill>
                  <a:srgbClr val="D1D5DB"/>
                </a:solidFill>
                <a:effectLst/>
                <a:latin typeface="Söhne"/>
              </a:rPr>
              <a:t>The primary goal of this project is to build a predictive model that can accurately forecast customer behavior, such as the likelihood of making a purchase, the products or services they are likely to be interested in, and the factors that influence their decision-making process. By identifying these insights, businesses can tailor their marketing strategies, personalize product recommendations, optimize pricing strategies, and provide a seamless and engaging online shopping experience for their customers.</a:t>
            </a:r>
            <a:endParaRPr lang="en-IN" sz="1600" dirty="0">
              <a:solidFill>
                <a:prstClr val="white"/>
              </a:solidFill>
              <a:latin typeface="Posterama" panose="020B0504020200020000" pitchFamily="34" charset="0"/>
              <a:ea typeface="微软雅黑"/>
              <a:cs typeface="Posterama" panose="020B0504020200020000" pitchFamily="34" charset="0"/>
            </a:endParaRPr>
          </a:p>
        </p:txBody>
      </p:sp>
      <p:sp>
        <p:nvSpPr>
          <p:cNvPr id="5" name="TextBox 4">
            <a:extLst>
              <a:ext uri="{FF2B5EF4-FFF2-40B4-BE49-F238E27FC236}">
                <a16:creationId xmlns:a16="http://schemas.microsoft.com/office/drawing/2014/main" id="{61301914-6ADF-35A0-DACE-3EC20C34F3A0}"/>
              </a:ext>
            </a:extLst>
          </p:cNvPr>
          <p:cNvSpPr txBox="1"/>
          <p:nvPr/>
        </p:nvSpPr>
        <p:spPr>
          <a:xfrm>
            <a:off x="657954" y="3446113"/>
            <a:ext cx="6749841" cy="2246769"/>
          </a:xfrm>
          <a:prstGeom prst="rect">
            <a:avLst/>
          </a:prstGeom>
        </p:spPr>
        <p:txBody>
          <a:bodyPr wrap="square" rtlCol="0">
            <a:spAutoFit/>
          </a:bodyPr>
          <a:lstStyle/>
          <a:p>
            <a:pPr marL="0" indent="0">
              <a:lnSpc>
                <a:spcPct val="100000"/>
              </a:lnSpc>
              <a:spcBef>
                <a:spcPts val="0"/>
              </a:spcBef>
              <a:buFontTx/>
              <a:buNone/>
            </a:pPr>
            <a:r>
              <a:rPr lang="en-US" sz="2000" b="1" dirty="0">
                <a:solidFill>
                  <a:schemeClr val="accent4">
                    <a:lumMod val="40000"/>
                    <a:lumOff val="60000"/>
                  </a:schemeClr>
                </a:solidFill>
                <a:latin typeface="Comic Sans MS" panose="030F0702030302020204" pitchFamily="66" charset="0"/>
              </a:rPr>
              <a:t>OUR GOAL :-</a:t>
            </a:r>
          </a:p>
          <a:p>
            <a:pPr marL="0" indent="0">
              <a:lnSpc>
                <a:spcPct val="100000"/>
              </a:lnSpc>
              <a:spcBef>
                <a:spcPts val="0"/>
              </a:spcBef>
              <a:buFontTx/>
              <a:buNone/>
            </a:pPr>
            <a:endParaRPr lang="en-US" sz="2000" dirty="0">
              <a:solidFill>
                <a:schemeClr val="accent4">
                  <a:lumMod val="40000"/>
                  <a:lumOff val="60000"/>
                </a:schemeClr>
              </a:solidFill>
            </a:endParaRPr>
          </a:p>
          <a:p>
            <a:pPr marL="0" indent="0">
              <a:lnSpc>
                <a:spcPct val="100000"/>
              </a:lnSpc>
              <a:spcBef>
                <a:spcPts val="0"/>
              </a:spcBef>
              <a:buFontTx/>
              <a:buNone/>
            </a:pPr>
            <a:r>
              <a:rPr lang="en-US" sz="2000" dirty="0">
                <a:solidFill>
                  <a:schemeClr val="accent4">
                    <a:lumMod val="40000"/>
                    <a:lumOff val="60000"/>
                  </a:schemeClr>
                </a:solidFill>
              </a:rPr>
              <a:t>● Giving insights and action recommendation to increase conversion rate </a:t>
            </a:r>
          </a:p>
          <a:p>
            <a:pPr marL="0" indent="0">
              <a:lnSpc>
                <a:spcPct val="100000"/>
              </a:lnSpc>
              <a:spcBef>
                <a:spcPts val="0"/>
              </a:spcBef>
              <a:buFontTx/>
              <a:buNone/>
            </a:pPr>
            <a:r>
              <a:rPr lang="en-US" sz="2000" dirty="0">
                <a:solidFill>
                  <a:schemeClr val="accent4">
                    <a:lumMod val="40000"/>
                    <a:lumOff val="60000"/>
                  </a:schemeClr>
                </a:solidFill>
              </a:rPr>
              <a:t>● Build a machine learning model to automatically predict which visitor will purchase </a:t>
            </a:r>
          </a:p>
          <a:p>
            <a:pPr marL="0" indent="0">
              <a:lnSpc>
                <a:spcPct val="100000"/>
              </a:lnSpc>
              <a:spcBef>
                <a:spcPts val="0"/>
              </a:spcBef>
              <a:buFontTx/>
              <a:buNone/>
            </a:pPr>
            <a:r>
              <a:rPr lang="en-US" sz="2000" dirty="0">
                <a:solidFill>
                  <a:schemeClr val="accent4">
                    <a:lumMod val="40000"/>
                    <a:lumOff val="60000"/>
                  </a:schemeClr>
                </a:solidFill>
              </a:rPr>
              <a:t>● Analyze Visitors behavior for better understanding</a:t>
            </a:r>
            <a:endParaRPr lang="en-IN" sz="2000" dirty="0">
              <a:solidFill>
                <a:schemeClr val="accent4">
                  <a:lumMod val="40000"/>
                  <a:lumOff val="60000"/>
                </a:schemeClr>
              </a:solidFill>
              <a:latin typeface="Posterama" panose="020B0504020200020000" pitchFamily="34" charset="0"/>
              <a:ea typeface="微软雅黑"/>
              <a:cs typeface="Posterama" panose="020B0504020200020000" pitchFamily="34" charset="0"/>
            </a:endParaRPr>
          </a:p>
        </p:txBody>
      </p:sp>
      <p:sp>
        <p:nvSpPr>
          <p:cNvPr id="10" name="TextBox 9">
            <a:extLst>
              <a:ext uri="{FF2B5EF4-FFF2-40B4-BE49-F238E27FC236}">
                <a16:creationId xmlns:a16="http://schemas.microsoft.com/office/drawing/2014/main" id="{E2484D97-F7E6-A369-60C0-1911D84BEA24}"/>
              </a:ext>
            </a:extLst>
          </p:cNvPr>
          <p:cNvSpPr txBox="1"/>
          <p:nvPr/>
        </p:nvSpPr>
        <p:spPr>
          <a:xfrm>
            <a:off x="8247191" y="3942425"/>
            <a:ext cx="1959190" cy="1877437"/>
          </a:xfrm>
          <a:prstGeom prst="rect">
            <a:avLst/>
          </a:prstGeom>
        </p:spPr>
        <p:txBody>
          <a:bodyPr wrap="none" rtlCol="0">
            <a:spAutoFit/>
          </a:bodyPr>
          <a:lstStyle/>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Now</a:t>
            </a:r>
          </a:p>
          <a:p>
            <a:pPr marL="0" indent="0" algn="ctr">
              <a:lnSpc>
                <a:spcPct val="100000"/>
              </a:lnSpc>
              <a:spcBef>
                <a:spcPts val="0"/>
              </a:spcBef>
              <a:buFontTx/>
              <a:buNone/>
            </a:pPr>
            <a:r>
              <a:rPr lang="en-IN" sz="8000" dirty="0">
                <a:solidFill>
                  <a:srgbClr val="C95B3A"/>
                </a:solidFill>
                <a:latin typeface="Posterama" panose="020B0504020200020000" pitchFamily="34" charset="0"/>
                <a:ea typeface="微软雅黑"/>
                <a:cs typeface="Posterama" panose="020B0504020200020000" pitchFamily="34" charset="0"/>
              </a:rPr>
              <a:t>15%</a:t>
            </a:r>
          </a:p>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Conversion Rate</a:t>
            </a:r>
          </a:p>
        </p:txBody>
      </p:sp>
      <p:sp>
        <p:nvSpPr>
          <p:cNvPr id="11" name="TextBox 10">
            <a:extLst>
              <a:ext uri="{FF2B5EF4-FFF2-40B4-BE49-F238E27FC236}">
                <a16:creationId xmlns:a16="http://schemas.microsoft.com/office/drawing/2014/main" id="{E065F21D-AA0B-C77D-6B61-21CB9BE26512}"/>
              </a:ext>
            </a:extLst>
          </p:cNvPr>
          <p:cNvSpPr txBox="1"/>
          <p:nvPr/>
        </p:nvSpPr>
        <p:spPr>
          <a:xfrm>
            <a:off x="8122157" y="1228723"/>
            <a:ext cx="2209259" cy="1877437"/>
          </a:xfrm>
          <a:prstGeom prst="rect">
            <a:avLst/>
          </a:prstGeom>
        </p:spPr>
        <p:txBody>
          <a:bodyPr wrap="none" rtlCol="0">
            <a:spAutoFit/>
          </a:bodyPr>
          <a:lstStyle/>
          <a:p>
            <a:pPr marL="0" indent="0" algn="ctr">
              <a:lnSpc>
                <a:spcPct val="100000"/>
              </a:lnSpc>
              <a:spcBef>
                <a:spcPts val="0"/>
              </a:spcBef>
              <a:buFontTx/>
              <a:buNone/>
            </a:pPr>
            <a:r>
              <a:rPr lang="en-IN" dirty="0">
                <a:solidFill>
                  <a:prstClr val="white"/>
                </a:solidFill>
                <a:latin typeface="Posterama" panose="020B0504020200020000" pitchFamily="34" charset="0"/>
                <a:ea typeface="微软雅黑"/>
                <a:cs typeface="Posterama" panose="020B0504020200020000" pitchFamily="34" charset="0"/>
              </a:rPr>
              <a:t>Goal</a:t>
            </a:r>
            <a:endParaRPr lang="en-IN" sz="1800" dirty="0">
              <a:solidFill>
                <a:prstClr val="white"/>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r>
              <a:rPr lang="en-IN" sz="8000" dirty="0">
                <a:solidFill>
                  <a:srgbClr val="00B050"/>
                </a:solidFill>
                <a:latin typeface="Posterama" panose="020B0504020200020000" pitchFamily="34" charset="0"/>
                <a:ea typeface="微软雅黑"/>
                <a:cs typeface="Posterama" panose="020B0504020200020000" pitchFamily="34" charset="0"/>
              </a:rPr>
              <a:t>20%</a:t>
            </a:r>
          </a:p>
          <a:p>
            <a:pPr marL="0" indent="0" algn="ctr">
              <a:lnSpc>
                <a:spcPct val="100000"/>
              </a:lnSpc>
              <a:spcBef>
                <a:spcPts val="0"/>
              </a:spcBef>
              <a:buFontTx/>
              <a:buNone/>
            </a:pPr>
            <a:r>
              <a:rPr lang="en-IN" sz="1800" dirty="0">
                <a:solidFill>
                  <a:prstClr val="white"/>
                </a:solidFill>
                <a:latin typeface="Posterama" panose="020B0504020200020000" pitchFamily="34" charset="0"/>
                <a:ea typeface="微软雅黑"/>
                <a:cs typeface="Posterama" panose="020B0504020200020000" pitchFamily="34" charset="0"/>
              </a:rPr>
              <a:t>Conversion Rate</a:t>
            </a:r>
          </a:p>
        </p:txBody>
      </p:sp>
      <p:pic>
        <p:nvPicPr>
          <p:cNvPr id="13" name="Graphic 12" descr="Business Growth">
            <a:extLst>
              <a:ext uri="{FF2B5EF4-FFF2-40B4-BE49-F238E27FC236}">
                <a16:creationId xmlns:a16="http://schemas.microsoft.com/office/drawing/2014/main" id="{EBE1753D-1365-FEC8-EDC3-BC218459AE2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69586" y="3111109"/>
            <a:ext cx="914400" cy="914400"/>
          </a:xfrm>
          <a:prstGeom prst="rect">
            <a:avLst/>
          </a:prstGeom>
        </p:spPr>
      </p:pic>
    </p:spTree>
    <p:extLst>
      <p:ext uri="{BB962C8B-B14F-4D97-AF65-F5344CB8AC3E}">
        <p14:creationId xmlns:p14="http://schemas.microsoft.com/office/powerpoint/2010/main" val="827278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Title 45">
            <a:extLst>
              <a:ext uri="{FF2B5EF4-FFF2-40B4-BE49-F238E27FC236}">
                <a16:creationId xmlns:a16="http://schemas.microsoft.com/office/drawing/2014/main" id="{4D761329-3BEF-0173-1328-A4DB26572AFF}"/>
              </a:ext>
            </a:extLst>
          </p:cNvPr>
          <p:cNvSpPr>
            <a:spLocks noGrp="1"/>
          </p:cNvSpPr>
          <p:nvPr>
            <p:ph type="title"/>
          </p:nvPr>
        </p:nvSpPr>
        <p:spPr>
          <a:xfrm>
            <a:off x="6096000" y="175647"/>
            <a:ext cx="5546364" cy="1601266"/>
          </a:xfrm>
        </p:spPr>
        <p:txBody>
          <a:bodyPr/>
          <a:lstStyle/>
          <a:p>
            <a:pPr algn="ctr"/>
            <a:r>
              <a:rPr lang="en-US" dirty="0">
                <a:solidFill>
                  <a:srgbClr val="92D050"/>
                </a:solidFill>
              </a:rPr>
              <a:t>PROBLEM STATEMENT</a:t>
            </a:r>
          </a:p>
        </p:txBody>
      </p:sp>
      <p:sp>
        <p:nvSpPr>
          <p:cNvPr id="19" name="Text Placeholder 18">
            <a:extLst>
              <a:ext uri="{FF2B5EF4-FFF2-40B4-BE49-F238E27FC236}">
                <a16:creationId xmlns:a16="http://schemas.microsoft.com/office/drawing/2014/main" id="{FC101F03-8617-09D4-619B-F38E2F0A4F15}"/>
              </a:ext>
            </a:extLst>
          </p:cNvPr>
          <p:cNvSpPr>
            <a:spLocks noGrp="1"/>
          </p:cNvSpPr>
          <p:nvPr>
            <p:ph type="body" sz="quarter" idx="28"/>
          </p:nvPr>
        </p:nvSpPr>
        <p:spPr>
          <a:xfrm>
            <a:off x="1785113" y="2893585"/>
            <a:ext cx="1711121" cy="1454297"/>
          </a:xfrm>
        </p:spPr>
        <p:txBody>
          <a:bodyPr/>
          <a:lstStyle/>
          <a:p>
            <a:r>
              <a:rPr lang="en-US" sz="2000" dirty="0">
                <a:latin typeface="Comic Sans MS" panose="030F0702030302020204" pitchFamily="66" charset="0"/>
              </a:rPr>
              <a:t>ANNUAL REVENUE GROWTH</a:t>
            </a:r>
          </a:p>
          <a:p>
            <a:endParaRPr lang="en-US" dirty="0"/>
          </a:p>
        </p:txBody>
      </p:sp>
      <p:pic>
        <p:nvPicPr>
          <p:cNvPr id="48" name="Picture placeholder 19" descr="Layout of website design sketches on white paper">
            <a:extLst>
              <a:ext uri="{FF2B5EF4-FFF2-40B4-BE49-F238E27FC236}">
                <a16:creationId xmlns:a16="http://schemas.microsoft.com/office/drawing/2014/main" id="{6D25AB81-B10A-BD11-E8FE-ECF8CB1B12F0}"/>
              </a:ext>
            </a:extLst>
          </p:cNvPr>
          <p:cNvPicPr>
            <a:picLocks noGrp="1" noChangeAspect="1"/>
          </p:cNvPicPr>
          <p:nvPr>
            <p:ph type="pic" sz="quarter" idx="47"/>
          </p:nvPr>
        </p:nvPicPr>
        <p:blipFill>
          <a:blip r:embed="rId2">
            <a:extLst>
              <a:ext uri="{28A0092B-C50C-407E-A947-70E740481C1C}">
                <a14:useLocalDpi xmlns:a14="http://schemas.microsoft.com/office/drawing/2010/main"/>
              </a:ext>
            </a:extLst>
          </a:blip>
          <a:srcRect t="7" b="7"/>
          <a:stretch/>
        </p:blipFill>
        <p:spPr>
          <a:xfrm>
            <a:off x="304800" y="850448"/>
            <a:ext cx="4531241" cy="5193493"/>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extBox 1">
            <a:extLst>
              <a:ext uri="{FF2B5EF4-FFF2-40B4-BE49-F238E27FC236}">
                <a16:creationId xmlns:a16="http://schemas.microsoft.com/office/drawing/2014/main" id="{0F811436-5E6A-6C8B-1C1C-DFEABB96E56C}"/>
              </a:ext>
            </a:extLst>
          </p:cNvPr>
          <p:cNvSpPr txBox="1"/>
          <p:nvPr/>
        </p:nvSpPr>
        <p:spPr>
          <a:xfrm>
            <a:off x="5782235" y="3641454"/>
            <a:ext cx="5764306" cy="1754326"/>
          </a:xfrm>
          <a:prstGeom prst="rect">
            <a:avLst/>
          </a:prstGeom>
        </p:spPr>
        <p:txBody>
          <a:bodyPr wrap="square" rtlCol="0">
            <a:spAutoFit/>
          </a:bodyPr>
          <a:lstStyle/>
          <a:p>
            <a:pPr marL="0" indent="0" algn="ctr">
              <a:lnSpc>
                <a:spcPct val="100000"/>
              </a:lnSpc>
              <a:spcBef>
                <a:spcPts val="0"/>
              </a:spcBef>
              <a:buFontTx/>
              <a:buNone/>
            </a:pPr>
            <a:r>
              <a:rPr lang="en-US" dirty="0">
                <a:solidFill>
                  <a:schemeClr val="accent3">
                    <a:lumMod val="40000"/>
                    <a:lumOff val="60000"/>
                  </a:schemeClr>
                </a:solidFill>
              </a:rPr>
              <a:t>Out of all visitors only 15% converted and make purchase. Based on the most updated reference, average ecommerce conversion/purchase rate is between 2-5%.</a:t>
            </a:r>
          </a:p>
          <a:p>
            <a:pPr marL="0" indent="0" algn="ctr">
              <a:lnSpc>
                <a:spcPct val="100000"/>
              </a:lnSpc>
              <a:spcBef>
                <a:spcPts val="0"/>
              </a:spcBef>
              <a:buFontTx/>
              <a:buNone/>
            </a:pPr>
            <a:endParaRPr lang="en-US" sz="1800" dirty="0">
              <a:solidFill>
                <a:schemeClr val="accent3">
                  <a:lumMod val="40000"/>
                  <a:lumOff val="60000"/>
                </a:schemeClr>
              </a:solidFill>
              <a:latin typeface="Posterama" panose="020B0504020200020000" pitchFamily="34" charset="0"/>
              <a:ea typeface="微软雅黑"/>
              <a:cs typeface="Posterama" panose="020B0504020200020000" pitchFamily="34" charset="0"/>
            </a:endParaRPr>
          </a:p>
          <a:p>
            <a:pPr marL="0" indent="0" algn="ctr">
              <a:lnSpc>
                <a:spcPct val="100000"/>
              </a:lnSpc>
              <a:spcBef>
                <a:spcPts val="0"/>
              </a:spcBef>
              <a:buFontTx/>
              <a:buNone/>
            </a:pPr>
            <a:r>
              <a:rPr lang="en-US" dirty="0">
                <a:solidFill>
                  <a:schemeClr val="accent3">
                    <a:lumMod val="40000"/>
                    <a:lumOff val="60000"/>
                  </a:schemeClr>
                </a:solidFill>
              </a:rPr>
              <a:t>On 2023, consumers who shop online increase up to 88%*. 15% of Purchase Rate is too small. </a:t>
            </a:r>
            <a:endParaRPr lang="en-IN" sz="1800" dirty="0">
              <a:solidFill>
                <a:schemeClr val="accent3">
                  <a:lumMod val="40000"/>
                  <a:lumOff val="60000"/>
                </a:schemeClr>
              </a:solidFill>
              <a:latin typeface="Posterama" panose="020B0504020200020000" pitchFamily="34" charset="0"/>
              <a:ea typeface="微软雅黑"/>
              <a:cs typeface="Posterama" panose="020B0504020200020000" pitchFamily="34" charset="0"/>
            </a:endParaRPr>
          </a:p>
        </p:txBody>
      </p:sp>
      <p:sp>
        <p:nvSpPr>
          <p:cNvPr id="4" name="TextBox 3">
            <a:extLst>
              <a:ext uri="{FF2B5EF4-FFF2-40B4-BE49-F238E27FC236}">
                <a16:creationId xmlns:a16="http://schemas.microsoft.com/office/drawing/2014/main" id="{C76C7052-FA51-CDDA-4E1E-5D9FC0B0B65C}"/>
              </a:ext>
            </a:extLst>
          </p:cNvPr>
          <p:cNvSpPr txBox="1"/>
          <p:nvPr/>
        </p:nvSpPr>
        <p:spPr>
          <a:xfrm>
            <a:off x="4996872" y="1845859"/>
            <a:ext cx="7028873" cy="830997"/>
          </a:xfrm>
          <a:prstGeom prst="rect">
            <a:avLst/>
          </a:prstGeom>
        </p:spPr>
        <p:txBody>
          <a:bodyPr wrap="square" rtlCol="0">
            <a:spAutoFit/>
          </a:bodyPr>
          <a:lstStyle/>
          <a:p>
            <a:pPr marL="0" indent="0" algn="ctr">
              <a:lnSpc>
                <a:spcPct val="100000"/>
              </a:lnSpc>
              <a:spcBef>
                <a:spcPts val="0"/>
              </a:spcBef>
              <a:buFontTx/>
              <a:buNone/>
            </a:pPr>
            <a:r>
              <a:rPr lang="en-US" b="1" i="1" dirty="0">
                <a:solidFill>
                  <a:srgbClr val="D1D5DB"/>
                </a:solidFill>
                <a:effectLst/>
                <a:latin typeface="Söhne"/>
              </a:rPr>
              <a:t>"</a:t>
            </a:r>
            <a:r>
              <a:rPr lang="en-US" sz="2400" b="1" u="sng" dirty="0">
                <a:solidFill>
                  <a:srgbClr val="D1D5DB"/>
                </a:solidFill>
                <a:effectLst/>
                <a:latin typeface="Söhne"/>
              </a:rPr>
              <a:t>Predicting Online Customer Purchasing Behavior: Enhancing Customer Retention and Conversion Rates</a:t>
            </a:r>
            <a:r>
              <a:rPr lang="en-US" b="1" i="1" dirty="0">
                <a:solidFill>
                  <a:srgbClr val="D1D5DB"/>
                </a:solidFill>
                <a:effectLst/>
                <a:latin typeface="Söhne"/>
              </a:rPr>
              <a:t>"</a:t>
            </a:r>
            <a:endParaRPr lang="en-IN" sz="1800" b="1" i="1" dirty="0">
              <a:solidFill>
                <a:prstClr val="white"/>
              </a:solidFill>
              <a:latin typeface="Posterama" panose="020B0504020200020000" pitchFamily="34" charset="0"/>
              <a:ea typeface="微软雅黑"/>
              <a:cs typeface="Posterama" panose="020B0504020200020000" pitchFamily="34" charset="0"/>
            </a:endParaRPr>
          </a:p>
        </p:txBody>
      </p:sp>
      <p:sp>
        <p:nvSpPr>
          <p:cNvPr id="3" name="TextBox 2">
            <a:extLst>
              <a:ext uri="{FF2B5EF4-FFF2-40B4-BE49-F238E27FC236}">
                <a16:creationId xmlns:a16="http://schemas.microsoft.com/office/drawing/2014/main" id="{5B59945F-BD70-F5B4-67EF-FCE6F7185E3F}"/>
              </a:ext>
            </a:extLst>
          </p:cNvPr>
          <p:cNvSpPr txBox="1"/>
          <p:nvPr/>
        </p:nvSpPr>
        <p:spPr>
          <a:xfrm>
            <a:off x="304800" y="6391019"/>
            <a:ext cx="1896673" cy="553998"/>
          </a:xfrm>
          <a:prstGeom prst="rect">
            <a:avLst/>
          </a:prstGeom>
        </p:spPr>
        <p:txBody>
          <a:bodyPr wrap="none" rtlCol="0">
            <a:spAutoFit/>
          </a:bodyPr>
          <a:lstStyle/>
          <a:p>
            <a:pPr algn="ctr"/>
            <a:r>
              <a:rPr lang="en-US" sz="1200" dirty="0">
                <a:solidFill>
                  <a:schemeClr val="bg1"/>
                </a:solidFill>
              </a:rPr>
              <a:t>Online Shoppers Intention</a:t>
            </a:r>
            <a:endParaRPr lang="en-US" sz="1200" noProof="0" dirty="0">
              <a:solidFill>
                <a:schemeClr val="bg1"/>
              </a:solidFill>
            </a:endParaRPr>
          </a:p>
          <a:p>
            <a:pPr marL="0" indent="0" algn="ctr">
              <a:lnSpc>
                <a:spcPct val="100000"/>
              </a:lnSpc>
              <a:spcBef>
                <a:spcPts val="0"/>
              </a:spcBef>
              <a:buFontTx/>
              <a:buNone/>
            </a:pPr>
            <a:endParaRPr lang="en-IN" sz="1800" dirty="0">
              <a:solidFill>
                <a:prstClr val="white"/>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478079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4C6EC6F6-F346-241D-C2AD-CEA21AF2E091}"/>
              </a:ext>
            </a:extLst>
          </p:cNvPr>
          <p:cNvSpPr>
            <a:spLocks noGrp="1"/>
          </p:cNvSpPr>
          <p:nvPr>
            <p:ph type="title"/>
          </p:nvPr>
        </p:nvSpPr>
        <p:spPr/>
        <p:txBody>
          <a:bodyPr/>
          <a:lstStyle/>
          <a:p>
            <a:r>
              <a:rPr lang="en-US" dirty="0">
                <a:solidFill>
                  <a:srgbClr val="92D050"/>
                </a:solidFill>
              </a:rPr>
              <a:t>DATASET INFORMETION</a:t>
            </a:r>
          </a:p>
        </p:txBody>
      </p:sp>
      <p:sp>
        <p:nvSpPr>
          <p:cNvPr id="8" name="Slide Number Placeholder 13">
            <a:extLst>
              <a:ext uri="{FF2B5EF4-FFF2-40B4-BE49-F238E27FC236}">
                <a16:creationId xmlns:a16="http://schemas.microsoft.com/office/drawing/2014/main" id="{CFA8B549-5835-0C7F-9027-5D0D38A50DEB}"/>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15D16185-55D3-A290-727A-4996BB9F0A9F}"/>
              </a:ext>
            </a:extLst>
          </p:cNvPr>
          <p:cNvSpPr>
            <a:spLocks noGrp="1"/>
          </p:cNvSpPr>
          <p:nvPr>
            <p:ph type="ftr" sz="quarter" idx="28"/>
          </p:nvPr>
        </p:nvSpPr>
        <p:spPr/>
        <p:txBody>
          <a:bodyPr/>
          <a:lstStyle/>
          <a:p>
            <a:r>
              <a:rPr lang="en-US" dirty="0"/>
              <a:t>Online Shoppers Intention</a:t>
            </a:r>
            <a:endParaRPr lang="en-US" noProof="0" dirty="0"/>
          </a:p>
        </p:txBody>
      </p:sp>
      <p:sp>
        <p:nvSpPr>
          <p:cNvPr id="3" name="Chart Placeholder 2">
            <a:extLst>
              <a:ext uri="{FF2B5EF4-FFF2-40B4-BE49-F238E27FC236}">
                <a16:creationId xmlns:a16="http://schemas.microsoft.com/office/drawing/2014/main" id="{BC952285-E99B-A46C-70FE-4D8CC8B7DF4E}"/>
              </a:ext>
            </a:extLst>
          </p:cNvPr>
          <p:cNvSpPr>
            <a:spLocks noGrp="1"/>
          </p:cNvSpPr>
          <p:nvPr>
            <p:ph type="chart" sz="quarter" idx="27"/>
          </p:nvPr>
        </p:nvSpPr>
        <p:spPr>
          <a:xfrm>
            <a:off x="587829" y="1407460"/>
            <a:ext cx="10889796" cy="4661646"/>
          </a:xfrm>
        </p:spPr>
      </p:sp>
      <p:sp>
        <p:nvSpPr>
          <p:cNvPr id="5" name="TextBox 4">
            <a:extLst>
              <a:ext uri="{FF2B5EF4-FFF2-40B4-BE49-F238E27FC236}">
                <a16:creationId xmlns:a16="http://schemas.microsoft.com/office/drawing/2014/main" id="{4DE9A5C1-E274-B636-6A83-3F3EEB07253C}"/>
              </a:ext>
            </a:extLst>
          </p:cNvPr>
          <p:cNvSpPr txBox="1"/>
          <p:nvPr/>
        </p:nvSpPr>
        <p:spPr>
          <a:xfrm>
            <a:off x="587829" y="1768687"/>
            <a:ext cx="9336100" cy="369332"/>
          </a:xfrm>
          <a:prstGeom prst="rect">
            <a:avLst/>
          </a:prstGeom>
        </p:spPr>
        <p:txBody>
          <a:bodyPr wrap="square" rtlCol="0">
            <a:spAutoFit/>
          </a:bodyPr>
          <a:lstStyle/>
          <a:p>
            <a:pPr marL="285750" indent="-285750" algn="ctr">
              <a:lnSpc>
                <a:spcPct val="100000"/>
              </a:lnSpc>
              <a:spcBef>
                <a:spcPts val="0"/>
              </a:spcBef>
              <a:buFont typeface="Arial" panose="020B0604020202020204" pitchFamily="34" charset="0"/>
              <a:buChar char="•"/>
            </a:pPr>
            <a:r>
              <a:rPr lang="en-IN" sz="1800" dirty="0">
                <a:solidFill>
                  <a:prstClr val="white"/>
                </a:solidFill>
                <a:latin typeface="Posterama" panose="020B0504020200020000" pitchFamily="34" charset="0"/>
                <a:ea typeface="微软雅黑"/>
                <a:cs typeface="Posterama" panose="020B0504020200020000" pitchFamily="34" charset="0"/>
              </a:rPr>
              <a:t>The dataset was obtained from Kaggle (www.Kaggle.com/onlineshoppersintention)</a:t>
            </a:r>
          </a:p>
        </p:txBody>
      </p:sp>
      <p:sp>
        <p:nvSpPr>
          <p:cNvPr id="6" name="TextBox 5">
            <a:extLst>
              <a:ext uri="{FF2B5EF4-FFF2-40B4-BE49-F238E27FC236}">
                <a16:creationId xmlns:a16="http://schemas.microsoft.com/office/drawing/2014/main" id="{AFD71EF7-0716-A215-8867-ABC3CE80DBDE}"/>
              </a:ext>
            </a:extLst>
          </p:cNvPr>
          <p:cNvSpPr txBox="1"/>
          <p:nvPr/>
        </p:nvSpPr>
        <p:spPr>
          <a:xfrm>
            <a:off x="587829" y="2202007"/>
            <a:ext cx="10764486" cy="369332"/>
          </a:xfrm>
          <a:prstGeom prst="rect">
            <a:avLst/>
          </a:prstGeom>
        </p:spPr>
        <p:txBody>
          <a:bodyPr wrap="none" rtlCol="0">
            <a:spAutoFit/>
          </a:bodyPr>
          <a:lstStyle/>
          <a:p>
            <a:pPr marL="285750" indent="-285750" algn="ctr">
              <a:lnSpc>
                <a:spcPct val="100000"/>
              </a:lnSpc>
              <a:spcBef>
                <a:spcPts val="0"/>
              </a:spcBef>
              <a:buFont typeface="Arial" panose="020B0604020202020204" pitchFamily="34" charset="0"/>
              <a:buChar char="•"/>
            </a:pPr>
            <a:r>
              <a:rPr lang="en-US" dirty="0">
                <a:solidFill>
                  <a:schemeClr val="bg1">
                    <a:lumMod val="95000"/>
                  </a:schemeClr>
                </a:solidFill>
              </a:rPr>
              <a:t>There are 12330 rows and 18 column of online shopper customers sessions data in a one-year period. </a:t>
            </a:r>
            <a:endParaRPr lang="en-IN" sz="1800" dirty="0">
              <a:solidFill>
                <a:schemeClr val="bg1">
                  <a:lumMod val="95000"/>
                </a:schemeClr>
              </a:solidFill>
              <a:latin typeface="Posterama" panose="020B0504020200020000" pitchFamily="34" charset="0"/>
              <a:ea typeface="微软雅黑"/>
              <a:cs typeface="Posterama" panose="020B0504020200020000" pitchFamily="34" charset="0"/>
            </a:endParaRPr>
          </a:p>
        </p:txBody>
      </p:sp>
      <p:sp>
        <p:nvSpPr>
          <p:cNvPr id="7" name="TextBox 6">
            <a:extLst>
              <a:ext uri="{FF2B5EF4-FFF2-40B4-BE49-F238E27FC236}">
                <a16:creationId xmlns:a16="http://schemas.microsoft.com/office/drawing/2014/main" id="{47D84A4A-1A86-A767-E61D-DD34F78801C6}"/>
              </a:ext>
            </a:extLst>
          </p:cNvPr>
          <p:cNvSpPr txBox="1"/>
          <p:nvPr/>
        </p:nvSpPr>
        <p:spPr>
          <a:xfrm>
            <a:off x="732064" y="3429000"/>
            <a:ext cx="11370289" cy="2800767"/>
          </a:xfrm>
          <a:prstGeom prst="rect">
            <a:avLst/>
          </a:prstGeom>
        </p:spPr>
        <p:txBody>
          <a:bodyPr wrap="square" rtlCol="0">
            <a:spAutoFit/>
          </a:bodyPr>
          <a:lstStyle/>
          <a:p>
            <a:pPr algn="l"/>
            <a:r>
              <a:rPr lang="en-US" sz="1600" b="1" i="0" dirty="0">
                <a:solidFill>
                  <a:schemeClr val="accent3">
                    <a:lumMod val="60000"/>
                    <a:lumOff val="40000"/>
                  </a:schemeClr>
                </a:solidFill>
                <a:effectLst/>
                <a:latin typeface="Inter"/>
              </a:rPr>
              <a:t>Administrative</a:t>
            </a:r>
            <a:r>
              <a:rPr lang="en-US" sz="1600" b="1" i="0" dirty="0">
                <a:solidFill>
                  <a:schemeClr val="bg1"/>
                </a:solidFill>
                <a:effectLst/>
                <a:latin typeface="Inter"/>
              </a:rPr>
              <a:t>:</a:t>
            </a:r>
            <a:r>
              <a:rPr lang="en-US" sz="1600" b="0" i="0" dirty="0">
                <a:solidFill>
                  <a:schemeClr val="bg1"/>
                </a:solidFill>
                <a:effectLst/>
                <a:latin typeface="Inter"/>
              </a:rPr>
              <a:t> This is the number of pages of this type (administrative) that the user visited.</a:t>
            </a:r>
          </a:p>
          <a:p>
            <a:pPr algn="l"/>
            <a:r>
              <a:rPr lang="en-US" sz="1600" b="1" i="0" dirty="0" err="1">
                <a:solidFill>
                  <a:schemeClr val="accent3">
                    <a:lumMod val="60000"/>
                    <a:lumOff val="40000"/>
                  </a:schemeClr>
                </a:solidFill>
                <a:effectLst/>
                <a:latin typeface="Inter"/>
              </a:rPr>
              <a:t>Administrative</a:t>
            </a:r>
            <a:r>
              <a:rPr lang="en-US" sz="1600" b="1" i="0" dirty="0" err="1">
                <a:solidFill>
                  <a:schemeClr val="bg1"/>
                </a:solidFill>
                <a:effectLst/>
                <a:latin typeface="Inter"/>
              </a:rPr>
              <a:t>_</a:t>
            </a:r>
            <a:r>
              <a:rPr lang="en-US" sz="1600" b="1" i="0" dirty="0" err="1">
                <a:solidFill>
                  <a:schemeClr val="accent3">
                    <a:lumMod val="60000"/>
                    <a:lumOff val="40000"/>
                  </a:schemeClr>
                </a:solidFill>
                <a:effectLst/>
                <a:latin typeface="Inter"/>
              </a:rPr>
              <a:t>Duration</a:t>
            </a:r>
            <a:r>
              <a:rPr lang="en-US" sz="1600" b="1" i="0" dirty="0">
                <a:solidFill>
                  <a:schemeClr val="bg1"/>
                </a:solidFill>
                <a:effectLst/>
                <a:latin typeface="Inter"/>
              </a:rPr>
              <a:t>:</a:t>
            </a:r>
            <a:r>
              <a:rPr lang="en-US" sz="1600" b="0" i="0" dirty="0">
                <a:solidFill>
                  <a:schemeClr val="bg1"/>
                </a:solidFill>
                <a:effectLst/>
                <a:latin typeface="Inter"/>
              </a:rPr>
              <a:t> This is the amount of time spent in this category of pages.</a:t>
            </a:r>
          </a:p>
          <a:p>
            <a:pPr algn="l"/>
            <a:r>
              <a:rPr lang="en-US" sz="1600" b="1" i="0" dirty="0">
                <a:solidFill>
                  <a:schemeClr val="accent3">
                    <a:lumMod val="60000"/>
                    <a:lumOff val="40000"/>
                  </a:schemeClr>
                </a:solidFill>
                <a:effectLst/>
                <a:latin typeface="Inter"/>
              </a:rPr>
              <a:t>Informational</a:t>
            </a:r>
            <a:r>
              <a:rPr lang="en-US" sz="1600" b="1" i="0" dirty="0">
                <a:solidFill>
                  <a:schemeClr val="bg1"/>
                </a:solidFill>
                <a:effectLst/>
                <a:latin typeface="Inter"/>
              </a:rPr>
              <a:t>:</a:t>
            </a:r>
            <a:r>
              <a:rPr lang="en-US" sz="1600" b="0" i="0" dirty="0">
                <a:solidFill>
                  <a:schemeClr val="bg1"/>
                </a:solidFill>
                <a:effectLst/>
                <a:latin typeface="Inter"/>
              </a:rPr>
              <a:t> This is the number of pages of this type (informational) that the user visited.</a:t>
            </a:r>
          </a:p>
          <a:p>
            <a:pPr algn="l"/>
            <a:r>
              <a:rPr lang="en-US" sz="1600" b="1" i="0" dirty="0" err="1">
                <a:solidFill>
                  <a:schemeClr val="accent3">
                    <a:lumMod val="60000"/>
                    <a:lumOff val="40000"/>
                  </a:schemeClr>
                </a:solidFill>
                <a:effectLst/>
                <a:latin typeface="Inter"/>
              </a:rPr>
              <a:t>Informational</a:t>
            </a:r>
            <a:r>
              <a:rPr lang="en-US" sz="1600" b="1" i="0" dirty="0" err="1">
                <a:solidFill>
                  <a:schemeClr val="bg1"/>
                </a:solidFill>
                <a:effectLst/>
                <a:latin typeface="Inter"/>
              </a:rPr>
              <a:t>_Duration</a:t>
            </a:r>
            <a:r>
              <a:rPr lang="en-US" sz="1600" b="1" i="0" dirty="0">
                <a:solidFill>
                  <a:schemeClr val="bg1"/>
                </a:solidFill>
                <a:effectLst/>
                <a:latin typeface="Inter"/>
              </a:rPr>
              <a:t>:</a:t>
            </a:r>
            <a:r>
              <a:rPr lang="en-US" sz="1600" b="0" i="0" dirty="0">
                <a:solidFill>
                  <a:schemeClr val="bg1"/>
                </a:solidFill>
                <a:effectLst/>
                <a:latin typeface="Inter"/>
              </a:rPr>
              <a:t> This is the amount of time spent in this category of pages.</a:t>
            </a:r>
          </a:p>
          <a:p>
            <a:pPr algn="l"/>
            <a:r>
              <a:rPr lang="en-US" sz="1600" b="1" i="0" dirty="0" err="1">
                <a:solidFill>
                  <a:schemeClr val="accent3">
                    <a:lumMod val="60000"/>
                    <a:lumOff val="40000"/>
                  </a:schemeClr>
                </a:solidFill>
                <a:effectLst/>
                <a:latin typeface="Inter"/>
              </a:rPr>
              <a:t>ProductRelated</a:t>
            </a:r>
            <a:r>
              <a:rPr lang="en-US" sz="1600" b="1" i="0" dirty="0">
                <a:solidFill>
                  <a:schemeClr val="bg1"/>
                </a:solidFill>
                <a:effectLst/>
                <a:latin typeface="Inter"/>
              </a:rPr>
              <a:t>:</a:t>
            </a:r>
            <a:r>
              <a:rPr lang="en-US" sz="1600" b="0" i="0" dirty="0">
                <a:solidFill>
                  <a:schemeClr val="bg1"/>
                </a:solidFill>
                <a:effectLst/>
                <a:latin typeface="Inter"/>
              </a:rPr>
              <a:t> This is the number of pages of this type (product related) that the user visited.</a:t>
            </a:r>
          </a:p>
          <a:p>
            <a:pPr algn="l"/>
            <a:r>
              <a:rPr lang="en-US" sz="1600" b="1" i="0" dirty="0" err="1">
                <a:solidFill>
                  <a:schemeClr val="accent3">
                    <a:lumMod val="60000"/>
                    <a:lumOff val="40000"/>
                  </a:schemeClr>
                </a:solidFill>
                <a:effectLst/>
                <a:latin typeface="Inter"/>
              </a:rPr>
              <a:t>ProductRelated</a:t>
            </a:r>
            <a:r>
              <a:rPr lang="en-US" sz="1600" b="1" i="0" dirty="0" err="1">
                <a:solidFill>
                  <a:schemeClr val="bg1"/>
                </a:solidFill>
                <a:effectLst/>
                <a:latin typeface="Inter"/>
              </a:rPr>
              <a:t>_</a:t>
            </a:r>
            <a:r>
              <a:rPr lang="en-US" sz="1600" b="1" i="0" dirty="0" err="1">
                <a:solidFill>
                  <a:schemeClr val="accent3">
                    <a:lumMod val="60000"/>
                    <a:lumOff val="40000"/>
                  </a:schemeClr>
                </a:solidFill>
                <a:effectLst/>
                <a:latin typeface="Inter"/>
              </a:rPr>
              <a:t>Duration</a:t>
            </a:r>
            <a:r>
              <a:rPr lang="en-US" sz="1600" b="1" i="0" dirty="0">
                <a:solidFill>
                  <a:schemeClr val="bg1"/>
                </a:solidFill>
                <a:effectLst/>
                <a:latin typeface="Inter"/>
              </a:rPr>
              <a:t>:</a:t>
            </a:r>
            <a:r>
              <a:rPr lang="en-US" sz="1600" b="0" i="0" dirty="0">
                <a:solidFill>
                  <a:schemeClr val="bg1"/>
                </a:solidFill>
                <a:effectLst/>
                <a:latin typeface="Inter"/>
              </a:rPr>
              <a:t> This is the amount of time spent in this category of pages.</a:t>
            </a:r>
          </a:p>
          <a:p>
            <a:pPr algn="l"/>
            <a:r>
              <a:rPr lang="en-US" sz="1600" b="1" i="0" dirty="0" err="1">
                <a:solidFill>
                  <a:schemeClr val="accent3">
                    <a:lumMod val="60000"/>
                    <a:lumOff val="40000"/>
                  </a:schemeClr>
                </a:solidFill>
                <a:effectLst/>
                <a:latin typeface="Inter"/>
              </a:rPr>
              <a:t>BounceRates</a:t>
            </a:r>
            <a:r>
              <a:rPr lang="en-US" sz="1600" b="1" i="0" dirty="0">
                <a:solidFill>
                  <a:schemeClr val="bg1"/>
                </a:solidFill>
                <a:effectLst/>
                <a:latin typeface="Inter"/>
              </a:rPr>
              <a:t>:</a:t>
            </a:r>
            <a:r>
              <a:rPr lang="en-US" sz="1600" b="0" i="0" dirty="0">
                <a:solidFill>
                  <a:schemeClr val="bg1"/>
                </a:solidFill>
                <a:effectLst/>
                <a:latin typeface="Inter"/>
              </a:rPr>
              <a:t> The percentage of visitors who enter the website through that page and exit without triggering any additional tasks.</a:t>
            </a:r>
          </a:p>
          <a:p>
            <a:pPr algn="l"/>
            <a:r>
              <a:rPr lang="en-US" sz="1600" b="1" i="0" dirty="0" err="1">
                <a:solidFill>
                  <a:schemeClr val="accent3">
                    <a:lumMod val="60000"/>
                    <a:lumOff val="40000"/>
                  </a:schemeClr>
                </a:solidFill>
                <a:effectLst/>
                <a:latin typeface="Inter"/>
              </a:rPr>
              <a:t>ExitRates</a:t>
            </a:r>
            <a:r>
              <a:rPr lang="en-US" sz="1600" b="1" i="0" dirty="0">
                <a:solidFill>
                  <a:schemeClr val="bg1"/>
                </a:solidFill>
                <a:effectLst/>
                <a:latin typeface="Inter"/>
              </a:rPr>
              <a:t>:</a:t>
            </a:r>
            <a:r>
              <a:rPr lang="en-US" sz="1600" b="0" i="0" dirty="0">
                <a:solidFill>
                  <a:schemeClr val="bg1"/>
                </a:solidFill>
                <a:effectLst/>
                <a:latin typeface="Inter"/>
              </a:rPr>
              <a:t> The percentage of pageviews on the website that end at that specific page.</a:t>
            </a:r>
          </a:p>
          <a:p>
            <a:pPr algn="l"/>
            <a:r>
              <a:rPr lang="en-US" sz="1600" b="1" i="0" dirty="0" err="1">
                <a:solidFill>
                  <a:schemeClr val="accent3">
                    <a:lumMod val="60000"/>
                    <a:lumOff val="40000"/>
                  </a:schemeClr>
                </a:solidFill>
                <a:effectLst/>
                <a:latin typeface="Inter"/>
              </a:rPr>
              <a:t>PageValues</a:t>
            </a:r>
            <a:r>
              <a:rPr lang="en-US" sz="1600" b="1" i="0" dirty="0">
                <a:solidFill>
                  <a:schemeClr val="bg1"/>
                </a:solidFill>
                <a:effectLst/>
                <a:latin typeface="Inter"/>
              </a:rPr>
              <a:t>:</a:t>
            </a:r>
            <a:r>
              <a:rPr lang="en-US" sz="1600" b="0" i="0" dirty="0">
                <a:solidFill>
                  <a:schemeClr val="bg1"/>
                </a:solidFill>
                <a:effectLst/>
                <a:latin typeface="Inter"/>
              </a:rPr>
              <a:t> The average value of the page averaged over the value of the target page and/or the completion of an eCommerce transaction.</a:t>
            </a:r>
          </a:p>
          <a:p>
            <a:pPr marL="285750" indent="-285750" algn="ctr">
              <a:lnSpc>
                <a:spcPct val="100000"/>
              </a:lnSpc>
              <a:spcBef>
                <a:spcPts val="0"/>
              </a:spcBef>
              <a:buFont typeface="Arial" panose="020B0604020202020204" pitchFamily="34" charset="0"/>
              <a:buChar char="•"/>
            </a:pPr>
            <a:endParaRPr lang="en-IN" sz="1600" dirty="0">
              <a:solidFill>
                <a:prstClr val="white"/>
              </a:solidFill>
              <a:latin typeface="Posterama" panose="020B0504020200020000" pitchFamily="34" charset="0"/>
              <a:ea typeface="微软雅黑"/>
              <a:cs typeface="Posterama" panose="020B0504020200020000" pitchFamily="34" charset="0"/>
            </a:endParaRPr>
          </a:p>
        </p:txBody>
      </p:sp>
      <p:sp>
        <p:nvSpPr>
          <p:cNvPr id="9" name="TextBox 8">
            <a:extLst>
              <a:ext uri="{FF2B5EF4-FFF2-40B4-BE49-F238E27FC236}">
                <a16:creationId xmlns:a16="http://schemas.microsoft.com/office/drawing/2014/main" id="{E0EB5848-E6EC-597E-65F2-CBAEFEC4E1BA}"/>
              </a:ext>
            </a:extLst>
          </p:cNvPr>
          <p:cNvSpPr txBox="1"/>
          <p:nvPr/>
        </p:nvSpPr>
        <p:spPr>
          <a:xfrm>
            <a:off x="714375" y="3044393"/>
            <a:ext cx="2558714" cy="369332"/>
          </a:xfrm>
          <a:prstGeom prst="rect">
            <a:avLst/>
          </a:prstGeom>
        </p:spPr>
        <p:txBody>
          <a:bodyPr wrap="none" rtlCol="0">
            <a:spAutoFit/>
          </a:bodyPr>
          <a:lstStyle/>
          <a:p>
            <a:pPr marL="0" indent="0" algn="ctr">
              <a:lnSpc>
                <a:spcPct val="100000"/>
              </a:lnSpc>
              <a:spcBef>
                <a:spcPts val="0"/>
              </a:spcBef>
              <a:buFontTx/>
              <a:buNone/>
            </a:pPr>
            <a:r>
              <a:rPr lang="en-IN" sz="1800" dirty="0">
                <a:solidFill>
                  <a:srgbClr val="92D050"/>
                </a:solidFill>
                <a:ea typeface="微软雅黑"/>
                <a:cs typeface="Posterama" panose="020B0504020200020000" pitchFamily="34" charset="0"/>
              </a:rPr>
              <a:t>Features</a:t>
            </a:r>
            <a:r>
              <a:rPr lang="en-IN" sz="1800" dirty="0">
                <a:solidFill>
                  <a:srgbClr val="92D050"/>
                </a:solidFill>
                <a:latin typeface="Posterama" panose="020B0504020200020000" pitchFamily="34" charset="0"/>
                <a:ea typeface="微软雅黑"/>
                <a:cs typeface="Posterama" panose="020B0504020200020000" pitchFamily="34" charset="0"/>
              </a:rPr>
              <a:t> Description:-</a:t>
            </a:r>
          </a:p>
        </p:txBody>
      </p:sp>
    </p:spTree>
    <p:extLst>
      <p:ext uri="{BB962C8B-B14F-4D97-AF65-F5344CB8AC3E}">
        <p14:creationId xmlns:p14="http://schemas.microsoft.com/office/powerpoint/2010/main" val="1640288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79BBF1-9BC2-6DCE-0154-8873469878A5}"/>
              </a:ext>
            </a:extLst>
          </p:cNvPr>
          <p:cNvSpPr>
            <a:spLocks noGrp="1"/>
          </p:cNvSpPr>
          <p:nvPr>
            <p:ph type="title"/>
          </p:nvPr>
        </p:nvSpPr>
        <p:spPr>
          <a:xfrm>
            <a:off x="142439" y="148064"/>
            <a:ext cx="10889796" cy="1418998"/>
          </a:xfrm>
        </p:spPr>
        <p:txBody>
          <a:bodyPr/>
          <a:lstStyle/>
          <a:p>
            <a:pPr algn="ctr"/>
            <a:r>
              <a:rPr lang="en-US" dirty="0">
                <a:solidFill>
                  <a:srgbClr val="92D050"/>
                </a:solidFill>
              </a:rPr>
              <a:t>DATA DIFFICULTIES</a:t>
            </a:r>
          </a:p>
        </p:txBody>
      </p:sp>
      <p:sp>
        <p:nvSpPr>
          <p:cNvPr id="6" name="Slide Number Placeholder 13">
            <a:extLst>
              <a:ext uri="{FF2B5EF4-FFF2-40B4-BE49-F238E27FC236}">
                <a16:creationId xmlns:a16="http://schemas.microsoft.com/office/drawing/2014/main" id="{4800F032-5102-94C2-865C-AE9D448B2744}"/>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5" name="Footer Placeholder 4">
            <a:extLst>
              <a:ext uri="{FF2B5EF4-FFF2-40B4-BE49-F238E27FC236}">
                <a16:creationId xmlns:a16="http://schemas.microsoft.com/office/drawing/2014/main" id="{6229630B-7BF6-61B1-6AAC-BA71F50283DD}"/>
              </a:ext>
            </a:extLst>
          </p:cNvPr>
          <p:cNvSpPr>
            <a:spLocks noGrp="1"/>
          </p:cNvSpPr>
          <p:nvPr>
            <p:ph type="ftr" sz="quarter" idx="28"/>
          </p:nvPr>
        </p:nvSpPr>
        <p:spPr/>
        <p:txBody>
          <a:bodyPr/>
          <a:lstStyle/>
          <a:p>
            <a:r>
              <a:rPr lang="en-US" dirty="0"/>
              <a:t>Online shopping Intentions</a:t>
            </a:r>
            <a:endParaRPr lang="en-US" noProof="0" dirty="0"/>
          </a:p>
        </p:txBody>
      </p:sp>
      <p:graphicFrame>
        <p:nvGraphicFramePr>
          <p:cNvPr id="12" name="Diagram 11">
            <a:extLst>
              <a:ext uri="{FF2B5EF4-FFF2-40B4-BE49-F238E27FC236}">
                <a16:creationId xmlns:a16="http://schemas.microsoft.com/office/drawing/2014/main" id="{373F9864-E10E-C01A-800A-CEE9DC812537}"/>
              </a:ext>
            </a:extLst>
          </p:cNvPr>
          <p:cNvGraphicFramePr/>
          <p:nvPr>
            <p:extLst>
              <p:ext uri="{D42A27DB-BD31-4B8C-83A1-F6EECF244321}">
                <p14:modId xmlns:p14="http://schemas.microsoft.com/office/powerpoint/2010/main" val="1159967199"/>
              </p:ext>
            </p:extLst>
          </p:nvPr>
        </p:nvGraphicFramePr>
        <p:xfrm>
          <a:off x="621883" y="1717661"/>
          <a:ext cx="6675387" cy="40063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7" name="Table Placeholder 26">
            <a:extLst>
              <a:ext uri="{FF2B5EF4-FFF2-40B4-BE49-F238E27FC236}">
                <a16:creationId xmlns:a16="http://schemas.microsoft.com/office/drawing/2014/main" id="{94A3CB93-673C-B355-60C7-8999E08F6EF6}"/>
              </a:ext>
            </a:extLst>
          </p:cNvPr>
          <p:cNvSpPr>
            <a:spLocks noGrp="1"/>
          </p:cNvSpPr>
          <p:nvPr>
            <p:ph type="tbl" sz="quarter" idx="27"/>
          </p:nvPr>
        </p:nvSpPr>
        <p:spPr>
          <a:xfrm>
            <a:off x="484632" y="1561924"/>
            <a:ext cx="6935343" cy="4317856"/>
          </a:xfrm>
        </p:spPr>
      </p:sp>
      <p:grpSp>
        <p:nvGrpSpPr>
          <p:cNvPr id="29" name="Group 28">
            <a:extLst>
              <a:ext uri="{FF2B5EF4-FFF2-40B4-BE49-F238E27FC236}">
                <a16:creationId xmlns:a16="http://schemas.microsoft.com/office/drawing/2014/main" id="{6CD2861C-FCAA-AFBC-25EB-44B15FF0BC32}"/>
              </a:ext>
            </a:extLst>
          </p:cNvPr>
          <p:cNvGrpSpPr/>
          <p:nvPr/>
        </p:nvGrpSpPr>
        <p:grpSpPr>
          <a:xfrm>
            <a:off x="7766613" y="3718016"/>
            <a:ext cx="2103528" cy="1615984"/>
            <a:chOff x="7766613" y="3429000"/>
            <a:chExt cx="1767912" cy="1905000"/>
          </a:xfrm>
          <a:gradFill>
            <a:gsLst>
              <a:gs pos="92000">
                <a:srgbClr val="92D050"/>
              </a:gs>
              <a:gs pos="42000">
                <a:schemeClr val="accent4">
                  <a:lumMod val="0"/>
                  <a:lumOff val="100000"/>
                </a:schemeClr>
              </a:gs>
              <a:gs pos="1000">
                <a:schemeClr val="accent4">
                  <a:lumMod val="100000"/>
                </a:schemeClr>
              </a:gs>
            </a:gsLst>
            <a:path path="circle">
              <a:fillToRect l="50000" t="-80000" r="50000" b="180000"/>
            </a:path>
          </a:gradFill>
          <a:scene3d>
            <a:camera prst="orthographicFront"/>
            <a:lightRig rig="sunset" dir="t"/>
          </a:scene3d>
        </p:grpSpPr>
        <p:sp>
          <p:nvSpPr>
            <p:cNvPr id="25" name="Rectangle 24">
              <a:extLst>
                <a:ext uri="{FF2B5EF4-FFF2-40B4-BE49-F238E27FC236}">
                  <a16:creationId xmlns:a16="http://schemas.microsoft.com/office/drawing/2014/main" id="{2F8DC885-C51C-CA37-87DC-D54E98972ED5}"/>
                </a:ext>
              </a:extLst>
            </p:cNvPr>
            <p:cNvSpPr/>
            <p:nvPr/>
          </p:nvSpPr>
          <p:spPr>
            <a:xfrm>
              <a:off x="7766613" y="3429000"/>
              <a:ext cx="710637" cy="1905000"/>
            </a:xfrm>
            <a:prstGeom prst="rect">
              <a:avLst/>
            </a:prstGeom>
            <a:grpFill/>
            <a:sp3d>
              <a:bevelT/>
              <a:bevelB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37C3472E-A7C5-1862-024E-8D61A21ADA3D}"/>
                </a:ext>
              </a:extLst>
            </p:cNvPr>
            <p:cNvSpPr/>
            <p:nvPr/>
          </p:nvSpPr>
          <p:spPr>
            <a:xfrm>
              <a:off x="8823888" y="4876800"/>
              <a:ext cx="710637" cy="457200"/>
            </a:xfrm>
            <a:prstGeom prst="rect">
              <a:avLst/>
            </a:prstGeom>
            <a:grpFill/>
            <a:sp3d>
              <a:bevelT/>
              <a:bevelB w="152400" h="50800" prst="softRoun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grpSp>
      <p:grpSp>
        <p:nvGrpSpPr>
          <p:cNvPr id="20" name="Group 19">
            <a:extLst>
              <a:ext uri="{FF2B5EF4-FFF2-40B4-BE49-F238E27FC236}">
                <a16:creationId xmlns:a16="http://schemas.microsoft.com/office/drawing/2014/main" id="{3D2FD2F7-7F40-A853-7EA6-7651CEF26F21}"/>
              </a:ext>
            </a:extLst>
          </p:cNvPr>
          <p:cNvGrpSpPr/>
          <p:nvPr/>
        </p:nvGrpSpPr>
        <p:grpSpPr>
          <a:xfrm>
            <a:off x="7746362" y="1561924"/>
            <a:ext cx="2939568" cy="1784712"/>
            <a:chOff x="7924800" y="390525"/>
            <a:chExt cx="2959487" cy="2400300"/>
          </a:xfrm>
        </p:grpSpPr>
        <p:cxnSp>
          <p:nvCxnSpPr>
            <p:cNvPr id="31" name="Straight Arrow Connector 30">
              <a:extLst>
                <a:ext uri="{FF2B5EF4-FFF2-40B4-BE49-F238E27FC236}">
                  <a16:creationId xmlns:a16="http://schemas.microsoft.com/office/drawing/2014/main" id="{B073B782-CD86-BE4D-726D-720F74141F5D}"/>
                </a:ext>
              </a:extLst>
            </p:cNvPr>
            <p:cNvCxnSpPr>
              <a:cxnSpLocks/>
            </p:cNvCxnSpPr>
            <p:nvPr/>
          </p:nvCxnSpPr>
          <p:spPr>
            <a:xfrm>
              <a:off x="7924800" y="2476324"/>
              <a:ext cx="2790825" cy="0"/>
            </a:xfrm>
            <a:prstGeom prst="straightConnector1">
              <a:avLst/>
            </a:prstGeom>
            <a:ln w="28575">
              <a:solidFill>
                <a:srgbClr val="FFFFFF"/>
              </a:solidFill>
              <a:tailEnd type="triangle"/>
            </a:ln>
          </p:spPr>
          <p:style>
            <a:lnRef idx="1">
              <a:schemeClr val="accent2"/>
            </a:lnRef>
            <a:fillRef idx="0">
              <a:schemeClr val="accent2"/>
            </a:fillRef>
            <a:effectRef idx="0">
              <a:schemeClr val="accent2"/>
            </a:effectRef>
            <a:fontRef idx="minor">
              <a:schemeClr val="tx1"/>
            </a:fontRef>
          </p:style>
        </p:cxnSp>
        <p:cxnSp>
          <p:nvCxnSpPr>
            <p:cNvPr id="35" name="Straight Arrow Connector 34">
              <a:extLst>
                <a:ext uri="{FF2B5EF4-FFF2-40B4-BE49-F238E27FC236}">
                  <a16:creationId xmlns:a16="http://schemas.microsoft.com/office/drawing/2014/main" id="{2DA5F251-911D-DBD5-D722-4D33304683A1}"/>
                </a:ext>
              </a:extLst>
            </p:cNvPr>
            <p:cNvCxnSpPr>
              <a:cxnSpLocks/>
            </p:cNvCxnSpPr>
            <p:nvPr/>
          </p:nvCxnSpPr>
          <p:spPr>
            <a:xfrm flipV="1">
              <a:off x="8239125" y="390525"/>
              <a:ext cx="0" cy="2400300"/>
            </a:xfrm>
            <a:prstGeom prst="straightConnector1">
              <a:avLst/>
            </a:prstGeom>
            <a:ln w="254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0C858D8C-41A4-A4EC-3F6C-4A2BAF430FC3}"/>
                </a:ext>
              </a:extLst>
            </p:cNvPr>
            <p:cNvSpPr/>
            <p:nvPr/>
          </p:nvSpPr>
          <p:spPr>
            <a:xfrm flipV="1">
              <a:off x="8481746" y="901493"/>
              <a:ext cx="2402541" cy="1359467"/>
            </a:xfrm>
            <a:custGeom>
              <a:avLst/>
              <a:gdLst>
                <a:gd name="connsiteX0" fmla="*/ 0 w 887506"/>
                <a:gd name="connsiteY0" fmla="*/ 285700 h 756412"/>
                <a:gd name="connsiteX1" fmla="*/ 143435 w 887506"/>
                <a:gd name="connsiteY1" fmla="*/ 751865 h 756412"/>
                <a:gd name="connsiteX2" fmla="*/ 421341 w 887506"/>
                <a:gd name="connsiteY2" fmla="*/ 34688 h 756412"/>
                <a:gd name="connsiteX3" fmla="*/ 421341 w 887506"/>
                <a:gd name="connsiteY3" fmla="*/ 142265 h 756412"/>
                <a:gd name="connsiteX4" fmla="*/ 887506 w 887506"/>
                <a:gd name="connsiteY4" fmla="*/ 402241 h 756412"/>
                <a:gd name="connsiteX0" fmla="*/ 0 w 887506"/>
                <a:gd name="connsiteY0" fmla="*/ 155915 h 622465"/>
                <a:gd name="connsiteX1" fmla="*/ 143435 w 887506"/>
                <a:gd name="connsiteY1" fmla="*/ 622080 h 622465"/>
                <a:gd name="connsiteX2" fmla="*/ 424920 w 887506"/>
                <a:gd name="connsiteY2" fmla="*/ 231704 h 622465"/>
                <a:gd name="connsiteX3" fmla="*/ 421341 w 887506"/>
                <a:gd name="connsiteY3" fmla="*/ 12480 h 622465"/>
                <a:gd name="connsiteX4" fmla="*/ 887506 w 887506"/>
                <a:gd name="connsiteY4" fmla="*/ 272456 h 622465"/>
                <a:gd name="connsiteX0" fmla="*/ 0 w 887506"/>
                <a:gd name="connsiteY0" fmla="*/ 162653 h 628822"/>
                <a:gd name="connsiteX1" fmla="*/ 143435 w 887506"/>
                <a:gd name="connsiteY1" fmla="*/ 628818 h 628822"/>
                <a:gd name="connsiteX2" fmla="*/ 378398 w 887506"/>
                <a:gd name="connsiteY2" fmla="*/ 155522 h 628822"/>
                <a:gd name="connsiteX3" fmla="*/ 421341 w 887506"/>
                <a:gd name="connsiteY3" fmla="*/ 19218 h 628822"/>
                <a:gd name="connsiteX4" fmla="*/ 887506 w 887506"/>
                <a:gd name="connsiteY4" fmla="*/ 279194 h 628822"/>
                <a:gd name="connsiteX0" fmla="*/ 0 w 887506"/>
                <a:gd name="connsiteY0" fmla="*/ 272191 h 738360"/>
                <a:gd name="connsiteX1" fmla="*/ 143435 w 887506"/>
                <a:gd name="connsiteY1" fmla="*/ 738356 h 738360"/>
                <a:gd name="connsiteX2" fmla="*/ 378398 w 887506"/>
                <a:gd name="connsiteY2" fmla="*/ 265060 h 738360"/>
                <a:gd name="connsiteX3" fmla="*/ 517964 w 887506"/>
                <a:gd name="connsiteY3" fmla="*/ 11693 h 738360"/>
                <a:gd name="connsiteX4" fmla="*/ 887506 w 887506"/>
                <a:gd name="connsiteY4" fmla="*/ 388732 h 738360"/>
                <a:gd name="connsiteX0" fmla="*/ 0 w 926871"/>
                <a:gd name="connsiteY0" fmla="*/ 272191 h 738360"/>
                <a:gd name="connsiteX1" fmla="*/ 143435 w 926871"/>
                <a:gd name="connsiteY1" fmla="*/ 738356 h 738360"/>
                <a:gd name="connsiteX2" fmla="*/ 378398 w 926871"/>
                <a:gd name="connsiteY2" fmla="*/ 265060 h 738360"/>
                <a:gd name="connsiteX3" fmla="*/ 517964 w 926871"/>
                <a:gd name="connsiteY3" fmla="*/ 11693 h 738360"/>
                <a:gd name="connsiteX4" fmla="*/ 926871 w 926871"/>
                <a:gd name="connsiteY4" fmla="*/ 198505 h 738360"/>
                <a:gd name="connsiteX0" fmla="*/ 0 w 926871"/>
                <a:gd name="connsiteY0" fmla="*/ 272191 h 738360"/>
                <a:gd name="connsiteX1" fmla="*/ 143435 w 926871"/>
                <a:gd name="connsiteY1" fmla="*/ 738356 h 738360"/>
                <a:gd name="connsiteX2" fmla="*/ 378398 w 926871"/>
                <a:gd name="connsiteY2" fmla="*/ 265060 h 738360"/>
                <a:gd name="connsiteX3" fmla="*/ 517964 w 926871"/>
                <a:gd name="connsiteY3" fmla="*/ 11693 h 738360"/>
                <a:gd name="connsiteX4" fmla="*/ 926871 w 926871"/>
                <a:gd name="connsiteY4" fmla="*/ 159484 h 738360"/>
                <a:gd name="connsiteX0" fmla="*/ 0 w 959079"/>
                <a:gd name="connsiteY0" fmla="*/ 106352 h 739675"/>
                <a:gd name="connsiteX1" fmla="*/ 175643 w 959079"/>
                <a:gd name="connsiteY1" fmla="*/ 738356 h 739675"/>
                <a:gd name="connsiteX2" fmla="*/ 410606 w 959079"/>
                <a:gd name="connsiteY2" fmla="*/ 265060 h 739675"/>
                <a:gd name="connsiteX3" fmla="*/ 550172 w 959079"/>
                <a:gd name="connsiteY3" fmla="*/ 11693 h 739675"/>
                <a:gd name="connsiteX4" fmla="*/ 959079 w 959079"/>
                <a:gd name="connsiteY4" fmla="*/ 159484 h 7396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59079" h="739675">
                  <a:moveTo>
                    <a:pt x="0" y="106352"/>
                  </a:moveTo>
                  <a:cubicBezTo>
                    <a:pt x="36606" y="360352"/>
                    <a:pt x="107209" y="711905"/>
                    <a:pt x="175643" y="738356"/>
                  </a:cubicBezTo>
                  <a:cubicBezTo>
                    <a:pt x="244077" y="764807"/>
                    <a:pt x="348185" y="386171"/>
                    <a:pt x="410606" y="265060"/>
                  </a:cubicBezTo>
                  <a:cubicBezTo>
                    <a:pt x="473028" y="143950"/>
                    <a:pt x="472478" y="-49566"/>
                    <a:pt x="550172" y="11693"/>
                  </a:cubicBezTo>
                  <a:cubicBezTo>
                    <a:pt x="627866" y="72952"/>
                    <a:pt x="764843" y="60125"/>
                    <a:pt x="959079" y="159484"/>
                  </a:cubicBezTo>
                </a:path>
              </a:pathLst>
            </a:custGeom>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7" name="Freeform: Shape 16">
              <a:extLst>
                <a:ext uri="{FF2B5EF4-FFF2-40B4-BE49-F238E27FC236}">
                  <a16:creationId xmlns:a16="http://schemas.microsoft.com/office/drawing/2014/main" id="{9227EDAC-8EBC-A643-FAE2-22C1A3D33BC3}"/>
                </a:ext>
              </a:extLst>
            </p:cNvPr>
            <p:cNvSpPr/>
            <p:nvPr/>
          </p:nvSpPr>
          <p:spPr>
            <a:xfrm rot="12269261">
              <a:off x="8177513" y="1275073"/>
              <a:ext cx="1639723" cy="1162693"/>
            </a:xfrm>
            <a:custGeom>
              <a:avLst/>
              <a:gdLst>
                <a:gd name="connsiteX0" fmla="*/ 0 w 2364917"/>
                <a:gd name="connsiteY0" fmla="*/ 152400 h 317996"/>
                <a:gd name="connsiteX1" fmla="*/ 2303930 w 2364917"/>
                <a:gd name="connsiteY1" fmla="*/ 313765 h 317996"/>
                <a:gd name="connsiteX2" fmla="*/ 1748118 w 2364917"/>
                <a:gd name="connsiteY2" fmla="*/ 0 h 317996"/>
                <a:gd name="connsiteX3" fmla="*/ 1748118 w 2364917"/>
                <a:gd name="connsiteY3" fmla="*/ 0 h 317996"/>
                <a:gd name="connsiteX0" fmla="*/ 0 w 2508508"/>
                <a:gd name="connsiteY0" fmla="*/ 152400 h 379591"/>
                <a:gd name="connsiteX1" fmla="*/ 2455227 w 2508508"/>
                <a:gd name="connsiteY1" fmla="*/ 376841 h 379591"/>
                <a:gd name="connsiteX2" fmla="*/ 1748118 w 2508508"/>
                <a:gd name="connsiteY2" fmla="*/ 0 h 379591"/>
                <a:gd name="connsiteX3" fmla="*/ 1748118 w 2508508"/>
                <a:gd name="connsiteY3" fmla="*/ 0 h 379591"/>
                <a:gd name="connsiteX0" fmla="*/ 0 w 2430934"/>
                <a:gd name="connsiteY0" fmla="*/ 152400 h 346270"/>
                <a:gd name="connsiteX1" fmla="*/ 2373761 w 2430934"/>
                <a:gd name="connsiteY1" fmla="*/ 342877 h 346270"/>
                <a:gd name="connsiteX2" fmla="*/ 1748118 w 2430934"/>
                <a:gd name="connsiteY2" fmla="*/ 0 h 346270"/>
                <a:gd name="connsiteX3" fmla="*/ 1748118 w 2430934"/>
                <a:gd name="connsiteY3" fmla="*/ 0 h 346270"/>
                <a:gd name="connsiteX0" fmla="*/ 0 w 2567839"/>
                <a:gd name="connsiteY0" fmla="*/ 143152 h 345743"/>
                <a:gd name="connsiteX1" fmla="*/ 2503927 w 2567839"/>
                <a:gd name="connsiteY1" fmla="*/ 342877 h 345743"/>
                <a:gd name="connsiteX2" fmla="*/ 1878284 w 2567839"/>
                <a:gd name="connsiteY2" fmla="*/ 0 h 345743"/>
                <a:gd name="connsiteX3" fmla="*/ 1878284 w 2567839"/>
                <a:gd name="connsiteY3" fmla="*/ 0 h 345743"/>
              </a:gdLst>
              <a:ahLst/>
              <a:cxnLst>
                <a:cxn ang="0">
                  <a:pos x="connsiteX0" y="connsiteY0"/>
                </a:cxn>
                <a:cxn ang="0">
                  <a:pos x="connsiteX1" y="connsiteY1"/>
                </a:cxn>
                <a:cxn ang="0">
                  <a:pos x="connsiteX2" y="connsiteY2"/>
                </a:cxn>
                <a:cxn ang="0">
                  <a:pos x="connsiteX3" y="connsiteY3"/>
                </a:cxn>
              </a:cxnLst>
              <a:rect l="l" t="t" r="r" b="b"/>
              <a:pathLst>
                <a:path w="2567839" h="345743">
                  <a:moveTo>
                    <a:pt x="0" y="143152"/>
                  </a:moveTo>
                  <a:cubicBezTo>
                    <a:pt x="1006288" y="236534"/>
                    <a:pt x="2190880" y="366736"/>
                    <a:pt x="2503927" y="342877"/>
                  </a:cubicBezTo>
                  <a:cubicBezTo>
                    <a:pt x="2816974" y="319018"/>
                    <a:pt x="1878284" y="0"/>
                    <a:pt x="1878284" y="0"/>
                  </a:cubicBezTo>
                  <a:lnTo>
                    <a:pt x="1878284" y="0"/>
                  </a:ln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grpSp>
    </p:spTree>
    <p:extLst>
      <p:ext uri="{BB962C8B-B14F-4D97-AF65-F5344CB8AC3E}">
        <p14:creationId xmlns:p14="http://schemas.microsoft.com/office/powerpoint/2010/main" val="12460212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3663CA-BA5A-41E7-1FBE-D38846DFEF75}"/>
              </a:ext>
            </a:extLst>
          </p:cNvPr>
          <p:cNvSpPr>
            <a:spLocks noGrp="1"/>
          </p:cNvSpPr>
          <p:nvPr>
            <p:ph type="title"/>
          </p:nvPr>
        </p:nvSpPr>
        <p:spPr>
          <a:xfrm>
            <a:off x="5770110" y="1884388"/>
            <a:ext cx="4518122" cy="515030"/>
          </a:xfrm>
        </p:spPr>
        <p:txBody>
          <a:bodyPr/>
          <a:lstStyle/>
          <a:p>
            <a:r>
              <a:rPr lang="en-US" dirty="0"/>
              <a:t>Most Important Features</a:t>
            </a:r>
          </a:p>
        </p:txBody>
      </p:sp>
      <p:sp>
        <p:nvSpPr>
          <p:cNvPr id="8" name="Slide Number Placeholder 13">
            <a:extLst>
              <a:ext uri="{FF2B5EF4-FFF2-40B4-BE49-F238E27FC236}">
                <a16:creationId xmlns:a16="http://schemas.microsoft.com/office/drawing/2014/main" id="{7B1FF929-CED0-79CA-154D-98463CC4A60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2" name="Footer Placeholder 3">
            <a:extLst>
              <a:ext uri="{FF2B5EF4-FFF2-40B4-BE49-F238E27FC236}">
                <a16:creationId xmlns:a16="http://schemas.microsoft.com/office/drawing/2014/main" id="{B5C31A4F-6894-96E3-DE29-85CD448B1EDB}"/>
              </a:ext>
            </a:extLst>
          </p:cNvPr>
          <p:cNvSpPr txBox="1">
            <a:spLocks/>
          </p:cNvSpPr>
          <p:nvPr/>
        </p:nvSpPr>
        <p:spPr>
          <a:xfrm>
            <a:off x="637032" y="6370320"/>
            <a:ext cx="4114800" cy="365125"/>
          </a:xfrm>
          <a:prstGeom prst="rect">
            <a:avLst/>
          </a:prstGeom>
        </p:spPr>
        <p:txBody>
          <a:bodyPr vert="horz" lIns="91440" tIns="45720" rIns="91440" bIns="45720" rtlCol="0" anchor="ctr">
            <a:noAutofit/>
          </a:bodyPr>
          <a:lstStyle>
            <a:defPPr>
              <a:defRPr lang="zh-CN"/>
            </a:defPPr>
            <a:lvl1pPr marL="0" algn="l" defTabSz="914400" rtl="0" eaLnBrk="1" latinLnBrk="0" hangingPunct="1">
              <a:defRPr sz="12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Online Shoppers Intentions</a:t>
            </a:r>
          </a:p>
        </p:txBody>
      </p:sp>
      <p:sp>
        <p:nvSpPr>
          <p:cNvPr id="7" name="Title 5">
            <a:extLst>
              <a:ext uri="{FF2B5EF4-FFF2-40B4-BE49-F238E27FC236}">
                <a16:creationId xmlns:a16="http://schemas.microsoft.com/office/drawing/2014/main" id="{A2E40A7F-5F53-5E8E-EB6F-EF20C75FB635}"/>
              </a:ext>
            </a:extLst>
          </p:cNvPr>
          <p:cNvSpPr txBox="1">
            <a:spLocks/>
          </p:cNvSpPr>
          <p:nvPr/>
        </p:nvSpPr>
        <p:spPr>
          <a:xfrm>
            <a:off x="3186950" y="723191"/>
            <a:ext cx="6656295" cy="648410"/>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2700" b="1" kern="1200">
                <a:solidFill>
                  <a:schemeClr val="bg1"/>
                </a:solidFill>
                <a:latin typeface="+mn-lt"/>
                <a:ea typeface="+mj-ea"/>
                <a:cs typeface="+mj-cs"/>
              </a:defRPr>
            </a:lvl1pPr>
          </a:lstStyle>
          <a:p>
            <a:pPr algn="ctr"/>
            <a:r>
              <a:rPr lang="en-US" sz="4400" dirty="0">
                <a:solidFill>
                  <a:srgbClr val="92D050"/>
                </a:solidFill>
              </a:rPr>
              <a:t>EXPLORATORILY DATA ANALYSIS</a:t>
            </a:r>
          </a:p>
        </p:txBody>
      </p:sp>
      <p:pic>
        <p:nvPicPr>
          <p:cNvPr id="13" name="Picture 12">
            <a:extLst>
              <a:ext uri="{FF2B5EF4-FFF2-40B4-BE49-F238E27FC236}">
                <a16:creationId xmlns:a16="http://schemas.microsoft.com/office/drawing/2014/main" id="{0325DB5B-6B1E-C168-FDF1-F449CE7127F1}"/>
              </a:ext>
            </a:extLst>
          </p:cNvPr>
          <p:cNvPicPr>
            <a:picLocks noChangeAspect="1"/>
          </p:cNvPicPr>
          <p:nvPr/>
        </p:nvPicPr>
        <p:blipFill rotWithShape="1">
          <a:blip r:embed="rId2"/>
          <a:srcRect b="47509"/>
          <a:stretch/>
        </p:blipFill>
        <p:spPr>
          <a:xfrm>
            <a:off x="4634878" y="2635624"/>
            <a:ext cx="6788587" cy="3343835"/>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955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a:extLst>
              <a:ext uri="{FF2B5EF4-FFF2-40B4-BE49-F238E27FC236}">
                <a16:creationId xmlns:a16="http://schemas.microsoft.com/office/drawing/2014/main" id="{446CC6CC-33D7-4181-9969-72896FDB1901}"/>
              </a:ext>
            </a:extLst>
          </p:cNvPr>
          <p:cNvSpPr>
            <a:spLocks noGrp="1"/>
          </p:cNvSpPr>
          <p:nvPr>
            <p:ph type="title"/>
          </p:nvPr>
        </p:nvSpPr>
        <p:spPr>
          <a:xfrm>
            <a:off x="838200" y="218202"/>
            <a:ext cx="10515600" cy="1325563"/>
          </a:xfrm>
        </p:spPr>
        <p:txBody>
          <a:bodyPr/>
          <a:lstStyle/>
          <a:p>
            <a:r>
              <a:rPr lang="en-US" dirty="0">
                <a:solidFill>
                  <a:srgbClr val="92D050"/>
                </a:solidFill>
              </a:rPr>
              <a:t>PAGE VALUE</a:t>
            </a:r>
          </a:p>
        </p:txBody>
      </p:sp>
      <p:sp>
        <p:nvSpPr>
          <p:cNvPr id="17" name="Slide Number Placeholder 13">
            <a:extLst>
              <a:ext uri="{FF2B5EF4-FFF2-40B4-BE49-F238E27FC236}">
                <a16:creationId xmlns:a16="http://schemas.microsoft.com/office/drawing/2014/main" id="{9A322C9A-4C29-F80C-A85F-70A864549ADA}"/>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6" name="Footer Placeholder 5">
            <a:extLst>
              <a:ext uri="{FF2B5EF4-FFF2-40B4-BE49-F238E27FC236}">
                <a16:creationId xmlns:a16="http://schemas.microsoft.com/office/drawing/2014/main" id="{CFCEC6B0-3600-28A0-E10B-B1F4C99B1E33}"/>
              </a:ext>
            </a:extLst>
          </p:cNvPr>
          <p:cNvSpPr>
            <a:spLocks noGrp="1"/>
          </p:cNvSpPr>
          <p:nvPr>
            <p:ph type="ftr" sz="quarter" idx="58"/>
          </p:nvPr>
        </p:nvSpPr>
        <p:spPr/>
        <p:txBody>
          <a:bodyPr/>
          <a:lstStyle/>
          <a:p>
            <a:r>
              <a:rPr lang="en-US" dirty="0"/>
              <a:t>Online Shoppers Intention</a:t>
            </a:r>
            <a:endParaRPr lang="en-US" noProof="0" dirty="0"/>
          </a:p>
        </p:txBody>
      </p:sp>
      <p:grpSp>
        <p:nvGrpSpPr>
          <p:cNvPr id="42" name="Group 41">
            <a:extLst>
              <a:ext uri="{FF2B5EF4-FFF2-40B4-BE49-F238E27FC236}">
                <a16:creationId xmlns:a16="http://schemas.microsoft.com/office/drawing/2014/main" id="{669CBA20-6E25-AB72-5060-8B2FABABEB9A}"/>
              </a:ext>
            </a:extLst>
          </p:cNvPr>
          <p:cNvGrpSpPr/>
          <p:nvPr/>
        </p:nvGrpSpPr>
        <p:grpSpPr>
          <a:xfrm>
            <a:off x="348917" y="1536756"/>
            <a:ext cx="11494166" cy="3665538"/>
            <a:chOff x="348917" y="1686878"/>
            <a:chExt cx="11494166" cy="3665538"/>
          </a:xfrm>
        </p:grpSpPr>
        <p:pic>
          <p:nvPicPr>
            <p:cNvPr id="38" name="Picture 37">
              <a:extLst>
                <a:ext uri="{FF2B5EF4-FFF2-40B4-BE49-F238E27FC236}">
                  <a16:creationId xmlns:a16="http://schemas.microsoft.com/office/drawing/2014/main" id="{B038A209-C0DF-77B7-65C3-627451917F98}"/>
                </a:ext>
              </a:extLst>
            </p:cNvPr>
            <p:cNvPicPr>
              <a:picLocks noChangeAspect="1"/>
            </p:cNvPicPr>
            <p:nvPr/>
          </p:nvPicPr>
          <p:blipFill>
            <a:blip r:embed="rId3"/>
            <a:stretch>
              <a:fillRect/>
            </a:stretch>
          </p:blipFill>
          <p:spPr>
            <a:xfrm>
              <a:off x="348917" y="1690688"/>
              <a:ext cx="5540896" cy="365791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0" name="Picture 39">
              <a:extLst>
                <a:ext uri="{FF2B5EF4-FFF2-40B4-BE49-F238E27FC236}">
                  <a16:creationId xmlns:a16="http://schemas.microsoft.com/office/drawing/2014/main" id="{228C67A2-5E12-2561-BF60-7D1C7299F38C}"/>
                </a:ext>
              </a:extLst>
            </p:cNvPr>
            <p:cNvPicPr>
              <a:picLocks noChangeAspect="1"/>
            </p:cNvPicPr>
            <p:nvPr/>
          </p:nvPicPr>
          <p:blipFill>
            <a:blip r:embed="rId4"/>
            <a:stretch>
              <a:fillRect/>
            </a:stretch>
          </p:blipFill>
          <p:spPr>
            <a:xfrm>
              <a:off x="6379096" y="1686878"/>
              <a:ext cx="5463987" cy="3665538"/>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grpSp>
      <p:sp>
        <p:nvSpPr>
          <p:cNvPr id="41" name="TextBox 40">
            <a:extLst>
              <a:ext uri="{FF2B5EF4-FFF2-40B4-BE49-F238E27FC236}">
                <a16:creationId xmlns:a16="http://schemas.microsoft.com/office/drawing/2014/main" id="{B69EE246-5C30-670D-F580-51D188E0D9FE}"/>
              </a:ext>
            </a:extLst>
          </p:cNvPr>
          <p:cNvSpPr txBox="1"/>
          <p:nvPr/>
        </p:nvSpPr>
        <p:spPr>
          <a:xfrm>
            <a:off x="195122" y="5523535"/>
            <a:ext cx="10495182" cy="369332"/>
          </a:xfrm>
          <a:prstGeom prst="rect">
            <a:avLst/>
          </a:prstGeom>
        </p:spPr>
        <p:txBody>
          <a:bodyPr wrap="none" rtlCol="0">
            <a:spAutoFit/>
          </a:bodyPr>
          <a:lstStyle/>
          <a:p>
            <a:pPr marL="285750" indent="-285750" algn="ctr">
              <a:lnSpc>
                <a:spcPct val="100000"/>
              </a:lnSpc>
              <a:spcBef>
                <a:spcPts val="0"/>
              </a:spcBef>
              <a:buFont typeface="Wingdings" panose="05000000000000000000" pitchFamily="2" charset="2"/>
              <a:buChar char="v"/>
            </a:pPr>
            <a:r>
              <a:rPr lang="en-US" sz="1800" dirty="0">
                <a:solidFill>
                  <a:srgbClr val="FFC000"/>
                </a:solidFill>
                <a:latin typeface="Posterama" panose="020B0504020200020000" pitchFamily="34" charset="0"/>
                <a:ea typeface="微软雅黑"/>
                <a:cs typeface="Posterama" panose="020B0504020200020000" pitchFamily="34" charset="0"/>
              </a:rPr>
              <a:t>Visitors with higher page values and higher product related duration tend to make a purchase.</a:t>
            </a:r>
            <a:endParaRPr lang="en-IN" sz="1800" dirty="0">
              <a:solidFill>
                <a:srgbClr val="FFC000"/>
              </a:solidFill>
              <a:latin typeface="Posterama" panose="020B0504020200020000" pitchFamily="34" charset="0"/>
              <a:ea typeface="微软雅黑"/>
              <a:cs typeface="Posterama" panose="020B0504020200020000" pitchFamily="34" charset="0"/>
            </a:endParaRPr>
          </a:p>
        </p:txBody>
      </p:sp>
    </p:spTree>
    <p:extLst>
      <p:ext uri="{BB962C8B-B14F-4D97-AF65-F5344CB8AC3E}">
        <p14:creationId xmlns:p14="http://schemas.microsoft.com/office/powerpoint/2010/main" val="2107888131"/>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1E1349-079A-46DA-8C56-B35AC6C1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A2AE28-B20A-43BD-B938-8C55A179243B}">
  <ds:schemaRefs>
    <ds:schemaRef ds:uri="http://schemas.microsoft.com/office/infopath/2007/PartnerControls"/>
    <ds:schemaRef ds:uri="http://schemas.openxmlformats.org/package/2006/metadata/core-properties"/>
    <ds:schemaRef ds:uri="http://schemas.microsoft.com/sharepoint/v3"/>
    <ds:schemaRef ds:uri="http://purl.org/dc/dcmitype/"/>
    <ds:schemaRef ds:uri="http://www.w3.org/XML/1998/namespace"/>
    <ds:schemaRef ds:uri="http://schemas.microsoft.com/office/2006/documentManagement/types"/>
    <ds:schemaRef ds:uri="http://schemas.microsoft.com/office/2006/metadata/properties"/>
    <ds:schemaRef ds:uri="http://purl.org/dc/elements/1.1/"/>
    <ds:schemaRef ds:uri="http://purl.org/dc/terms/"/>
    <ds:schemaRef ds:uri="230e9df3-be65-4c73-a93b-d1236ebd677e"/>
    <ds:schemaRef ds:uri="16c05727-aa75-4e4a-9b5f-8a80a1165891"/>
    <ds:schemaRef ds:uri="71af3243-3dd4-4a8d-8c0d-dd76da1f02a5"/>
  </ds:schemaRefs>
</ds:datastoreItem>
</file>

<file path=customXml/itemProps3.xml><?xml version="1.0" encoding="utf-8"?>
<ds:datastoreItem xmlns:ds="http://schemas.openxmlformats.org/officeDocument/2006/customXml" ds:itemID="{D19EC099-CA80-4E7D-B4BF-2970B26F4E5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2150</TotalTime>
  <Words>1246</Words>
  <Application>Microsoft Office PowerPoint</Application>
  <PresentationFormat>Widescreen</PresentationFormat>
  <Paragraphs>179</Paragraphs>
  <Slides>18</Slides>
  <Notes>5</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18</vt:i4>
      </vt:variant>
    </vt:vector>
  </HeadingPairs>
  <TitlesOfParts>
    <vt:vector size="30" baseType="lpstr">
      <vt:lpstr>等线</vt:lpstr>
      <vt:lpstr>Abadi</vt:lpstr>
      <vt:lpstr>Arial</vt:lpstr>
      <vt:lpstr>Calibri</vt:lpstr>
      <vt:lpstr>Comic Sans MS</vt:lpstr>
      <vt:lpstr>Inter</vt:lpstr>
      <vt:lpstr>Posterama</vt:lpstr>
      <vt:lpstr>Posterama Text Black</vt:lpstr>
      <vt:lpstr>Posterama Text SemiBold</vt:lpstr>
      <vt:lpstr>Söhne</vt:lpstr>
      <vt:lpstr>Wingdings</vt:lpstr>
      <vt:lpstr>Office 主题​​</vt:lpstr>
      <vt:lpstr>ONLINE SHOPPERS INTENTIONS PREDICTION</vt:lpstr>
      <vt:lpstr>Agenda</vt:lpstr>
      <vt:lpstr>Introduction</vt:lpstr>
      <vt:lpstr>OBJECTIVE &amp; GOAL</vt:lpstr>
      <vt:lpstr>PROBLEM STATEMENT</vt:lpstr>
      <vt:lpstr>DATASET INFORMETION</vt:lpstr>
      <vt:lpstr>DATA DIFFICULTIES</vt:lpstr>
      <vt:lpstr>Most Important Features</vt:lpstr>
      <vt:lpstr>PAGE VALUE</vt:lpstr>
      <vt:lpstr>VISITORS</vt:lpstr>
      <vt:lpstr>EXIT RATE &amp; BOUNCE RATE</vt:lpstr>
      <vt:lpstr>Data Preprocessing</vt:lpstr>
      <vt:lpstr>MODELLING &amp; EVALUATION</vt:lpstr>
      <vt:lpstr>Business Recommendation</vt:lpstr>
      <vt:lpstr>Areas of focus</vt:lpstr>
      <vt:lpstr>How we get there</vt:lpstr>
      <vt:lpstr>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INTENTIONS PREDICTION</dc:title>
  <dc:creator>Prashant Kadam</dc:creator>
  <cp:lastModifiedBy>Prashant Kadam</cp:lastModifiedBy>
  <cp:revision>3</cp:revision>
  <dcterms:created xsi:type="dcterms:W3CDTF">2023-06-27T18:20:48Z</dcterms:created>
  <dcterms:modified xsi:type="dcterms:W3CDTF">2023-07-02T11:04:27Z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