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87" r:id="rId1"/>
  </p:sldMasterIdLst>
  <p:notesMasterIdLst>
    <p:notesMasterId r:id="rId15"/>
  </p:notesMasterIdLst>
  <p:sldIdLst>
    <p:sldId id="348" r:id="rId2"/>
    <p:sldId id="349" r:id="rId3"/>
    <p:sldId id="351" r:id="rId4"/>
    <p:sldId id="350" r:id="rId5"/>
    <p:sldId id="352" r:id="rId6"/>
    <p:sldId id="353" r:id="rId7"/>
    <p:sldId id="354" r:id="rId8"/>
    <p:sldId id="355" r:id="rId9"/>
    <p:sldId id="356" r:id="rId10"/>
    <p:sldId id="357" r:id="rId11"/>
    <p:sldId id="358" r:id="rId12"/>
    <p:sldId id="359" r:id="rId13"/>
    <p:sldId id="362" r:id="rId14"/>
  </p:sldIdLst>
  <p:sldSz cx="9144000" cy="6858000" type="screen4x3"/>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4" autoAdjust="0"/>
    <p:restoredTop sz="94660" autoAdjust="0"/>
  </p:normalViewPr>
  <p:slideViewPr>
    <p:cSldViewPr>
      <p:cViewPr varScale="1">
        <p:scale>
          <a:sx n="86" d="100"/>
          <a:sy n="86" d="100"/>
        </p:scale>
        <p:origin x="143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en-IN" altLang="en-US" sz="1200">
              <a:latin typeface="Calibri" pitchFamily="34" charset="0"/>
            </a:endParaRPr>
          </a:p>
        </p:txBody>
      </p:sp>
      <p:sp>
        <p:nvSpPr>
          <p:cNvPr id="1048670" name="Date Placeholder 2"/>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latinLnBrk="1" hangingPunct="1"/>
            <a:fld id="{566ABCEB-ACFC-4714-9973-3DA970169C29}" type="datetime1">
              <a:rPr lang="en-US" altLang="en-US" sz="1200">
                <a:latin typeface="Calibri" pitchFamily="34" charset="0"/>
              </a:rPr>
              <a:pPr lvl="0" algn="r" eaLnBrk="1" latinLnBrk="1" hangingPunct="1"/>
              <a:t>1/28/2021</a:t>
            </a:fld>
            <a:endParaRPr lang="en-US" altLang="en-US" sz="1200">
              <a:latin typeface="Calibri" pitchFamily="34" charset="0"/>
            </a:endParaRPr>
          </a:p>
        </p:txBody>
      </p:sp>
      <p:sp>
        <p:nvSpPr>
          <p:cNvPr id="1048671" name="Slide Image Placeholder 3"/>
          <p:cNvSpPr>
            <a:spLocks noGrp="1" noRot="1" noChangeAspect="1"/>
          </p:cNvSpPr>
          <p:nvPr>
            <p:ph type="sldImg" idx="2"/>
          </p:nvPr>
        </p:nvSpPr>
        <p:spPr>
          <a:xfrm>
            <a:off x="1143000" y="685800"/>
            <a:ext cx="4572000" cy="34290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672" name="Notes Placeholder 4"/>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73" name="Footer Placeholder 5"/>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eaLnBrk="1" latinLnBrk="1" hangingPunct="1"/>
            <a:endParaRPr lang="en-IN" altLang="en-US" sz="1200">
              <a:latin typeface="Calibri" pitchFamily="34" charset="0"/>
            </a:endParaRPr>
          </a:p>
        </p:txBody>
      </p:sp>
      <p:sp>
        <p:nvSpPr>
          <p:cNvPr id="1048674" name="Slide Number Placeholder 6"/>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a:t>
            </a:fld>
            <a:endParaRPr lang="en-IN" altLang="en-US" sz="1200">
              <a:latin typeface="Calibri" pitchFamily="34" charset="0"/>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Arial"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05" name="Notes Placeholder 2"/>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606" name="Slide Number Placeholder 3"/>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a:t>
            </a:fld>
            <a:endParaRPr lang="en-IN" alt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85" name="Freeform 6"/>
          <p:cNvSpPr/>
          <p:nvPr/>
        </p:nvSpPr>
        <p:spPr>
          <a:xfrm>
            <a:off x="-9525" y="-7937"/>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586" name="Freeform 7"/>
          <p:cNvSpPr/>
          <p:nvPr/>
        </p:nvSpPr>
        <p:spPr>
          <a:xfrm>
            <a:off x="4381500"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nvGrpSpPr>
          <p:cNvPr id="27" name="Group 26"/>
          <p:cNvGrpSpPr/>
          <p:nvPr/>
        </p:nvGrpSpPr>
        <p:grpSpPr>
          <a:xfrm>
            <a:off x="-19050" y="203200"/>
            <a:ext cx="9180512" cy="647700"/>
            <a:chOff x="-19045" y="216550"/>
            <a:chExt cx="9180548" cy="649224"/>
          </a:xfrm>
        </p:grpSpPr>
        <p:grpSp>
          <p:nvGrpSpPr>
            <p:cNvPr id="28" name="Group 27"/>
            <p:cNvGrpSpPr/>
            <p:nvPr/>
          </p:nvGrpSpPr>
          <p:grpSpPr>
            <a:xfrm>
              <a:off x="-6091" y="-11569"/>
              <a:ext cx="9137939" cy="1050979"/>
              <a:chOff x="-6096" y="-24384"/>
              <a:chExt cx="9137904" cy="1048512"/>
            </a:xfrm>
          </p:grpSpPr>
          <p:pic>
            <p:nvPicPr>
              <p:cNvPr id="2097154" name="Freeform 11"/>
              <p:cNvPicPr>
                <a:picLocks/>
              </p:cNvPicPr>
              <p:nvPr/>
            </p:nvPicPr>
            <p:blipFill>
              <a:blip r:embed="rId3"/>
              <a:srcRect/>
              <a:stretch>
                <a:fillRect/>
              </a:stretch>
            </p:blipFill>
            <p:spPr>
              <a:xfrm>
                <a:off x="-6096" y="-24384"/>
                <a:ext cx="9137904" cy="1048512"/>
              </a:xfrm>
              <a:prstGeom prst="rect">
                <a:avLst/>
              </a:prstGeom>
              <a:noFill/>
              <a:ln>
                <a:noFill/>
              </a:ln>
            </p:spPr>
          </p:pic>
          <p:sp>
            <p:nvSpPr>
              <p:cNvPr id="1048587" name="TextBox 1048586"/>
              <p:cNvSpPr txBox="1"/>
              <p:nvPr/>
            </p:nvSpPr>
            <p:spPr>
              <a:xfrm rot="21435692">
                <a:off x="-29291" y="422461"/>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p>
            </p:txBody>
          </p:sp>
        </p:grpSp>
        <p:grpSp>
          <p:nvGrpSpPr>
            <p:cNvPr id="29" name="Group 28"/>
            <p:cNvGrpSpPr/>
            <p:nvPr/>
          </p:nvGrpSpPr>
          <p:grpSpPr>
            <a:xfrm>
              <a:off x="-6091" y="61755"/>
              <a:ext cx="9156227" cy="910441"/>
              <a:chOff x="-6096" y="48768"/>
              <a:chExt cx="9156192" cy="908304"/>
            </a:xfrm>
          </p:grpSpPr>
          <p:pic>
            <p:nvPicPr>
              <p:cNvPr id="2097155" name="Freeform 12"/>
              <p:cNvPicPr>
                <a:picLocks/>
              </p:cNvPicPr>
              <p:nvPr/>
            </p:nvPicPr>
            <p:blipFill>
              <a:blip r:embed="rId4"/>
              <a:srcRect/>
              <a:stretch>
                <a:fillRect/>
              </a:stretch>
            </p:blipFill>
            <p:spPr>
              <a:xfrm>
                <a:off x="-6096" y="48768"/>
                <a:ext cx="9156192" cy="908304"/>
              </a:xfrm>
              <a:prstGeom prst="rect">
                <a:avLst/>
              </a:prstGeom>
              <a:noFill/>
              <a:ln>
                <a:noFill/>
              </a:ln>
            </p:spPr>
          </p:pic>
          <p:sp>
            <p:nvSpPr>
              <p:cNvPr id="1048588" name="TextBox 1048587"/>
              <p:cNvSpPr txBox="1"/>
              <p:nvPr/>
            </p:nvSpPr>
            <p:spPr>
              <a:xfrm rot="21435692">
                <a:off x="-21714" y="495979"/>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p>
            </p:txBody>
          </p:sp>
        </p:grpSp>
      </p:grpSp>
      <p:sp>
        <p:nvSpPr>
          <p:cNvPr id="1048591" name="Date Placeholder 2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D1EAEE"/>
                </a:solidFill>
              </a:rPr>
              <a:pPr lvl="0" eaLnBrk="1" latinLnBrk="1" hangingPunct="1"/>
              <a:t>1/28/2021</a:t>
            </a:fld>
            <a:endParaRPr lang="en-US" altLang="en-US" sz="1200">
              <a:solidFill>
                <a:srgbClr val="D1EAEE"/>
              </a:solidFill>
            </a:endParaRPr>
          </a:p>
        </p:txBody>
      </p:sp>
      <p:sp>
        <p:nvSpPr>
          <p:cNvPr id="1048592" name="Footer Placeholder 18"/>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D1EAEE"/>
              </a:solidFill>
            </a:endParaRPr>
          </a:p>
        </p:txBody>
      </p:sp>
      <p:sp>
        <p:nvSpPr>
          <p:cNvPr id="1048593" name="Slide Number Placeholder 26"/>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D1EAEE"/>
                </a:solidFill>
              </a:rPr>
              <a:pPr lvl="0" algn="r" eaLnBrk="1" latinLnBrk="1" hangingPunct="1"/>
              <a:t>‹#›</a:t>
            </a:fld>
            <a:endParaRPr lang="en-IN" altLang="en-US" sz="1200">
              <a:solidFill>
                <a:srgbClr val="D1EAEE"/>
              </a:solidFill>
            </a:endParaRPr>
          </a:p>
        </p:txBody>
      </p:sp>
      <p:sp>
        <p:nvSpPr>
          <p:cNvPr id="1048595"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94"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p>
        </p:txBody>
      </p:sp>
      <p:sp>
        <p:nvSpPr>
          <p:cNvPr id="104866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7"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1048668"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30" name="Freeform 6"/>
          <p:cNvSpPr/>
          <p:nvPr/>
        </p:nvSpPr>
        <p:spPr>
          <a:xfrm>
            <a:off x="-9525" y="-7937"/>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31" name="Freeform 7"/>
          <p:cNvSpPr/>
          <p:nvPr/>
        </p:nvSpPr>
        <p:spPr>
          <a:xfrm>
            <a:off x="4381500"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nvGrpSpPr>
          <p:cNvPr id="60" name="Group 59"/>
          <p:cNvGrpSpPr/>
          <p:nvPr/>
        </p:nvGrpSpPr>
        <p:grpSpPr>
          <a:xfrm>
            <a:off x="-19050" y="203200"/>
            <a:ext cx="9180512" cy="647700"/>
            <a:chOff x="-19045" y="216550"/>
            <a:chExt cx="9180548" cy="649224"/>
          </a:xfrm>
        </p:grpSpPr>
        <p:grpSp>
          <p:nvGrpSpPr>
            <p:cNvPr id="61" name="Group 60"/>
            <p:cNvGrpSpPr/>
            <p:nvPr/>
          </p:nvGrpSpPr>
          <p:grpSpPr>
            <a:xfrm>
              <a:off x="-6091" y="-11569"/>
              <a:ext cx="9137939" cy="1050979"/>
              <a:chOff x="-6096" y="-24384"/>
              <a:chExt cx="9137904" cy="1048512"/>
            </a:xfrm>
          </p:grpSpPr>
          <p:pic>
            <p:nvPicPr>
              <p:cNvPr id="2097164" name="Freeform 11"/>
              <p:cNvPicPr>
                <a:picLocks/>
              </p:cNvPicPr>
              <p:nvPr/>
            </p:nvPicPr>
            <p:blipFill>
              <a:blip r:embed="rId3"/>
              <a:srcRect/>
              <a:stretch>
                <a:fillRect/>
              </a:stretch>
            </p:blipFill>
            <p:spPr>
              <a:xfrm>
                <a:off x="-6096" y="-24384"/>
                <a:ext cx="9137904" cy="1048512"/>
              </a:xfrm>
              <a:prstGeom prst="rect">
                <a:avLst/>
              </a:prstGeom>
              <a:noFill/>
              <a:ln>
                <a:noFill/>
              </a:ln>
            </p:spPr>
          </p:pic>
          <p:sp>
            <p:nvSpPr>
              <p:cNvPr id="1048632" name="TextBox 1048631"/>
              <p:cNvSpPr txBox="1"/>
              <p:nvPr/>
            </p:nvSpPr>
            <p:spPr>
              <a:xfrm rot="21435692">
                <a:off x="-29291" y="422461"/>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p>
            </p:txBody>
          </p:sp>
        </p:grpSp>
        <p:grpSp>
          <p:nvGrpSpPr>
            <p:cNvPr id="62" name="Group 61"/>
            <p:cNvGrpSpPr/>
            <p:nvPr/>
          </p:nvGrpSpPr>
          <p:grpSpPr>
            <a:xfrm>
              <a:off x="-6091" y="61755"/>
              <a:ext cx="9156227" cy="910441"/>
              <a:chOff x="-6096" y="48768"/>
              <a:chExt cx="9156192" cy="908304"/>
            </a:xfrm>
          </p:grpSpPr>
          <p:pic>
            <p:nvPicPr>
              <p:cNvPr id="2097165" name="Freeform 12"/>
              <p:cNvPicPr>
                <a:picLocks/>
              </p:cNvPicPr>
              <p:nvPr/>
            </p:nvPicPr>
            <p:blipFill>
              <a:blip r:embed="rId4"/>
              <a:srcRect/>
              <a:stretch>
                <a:fillRect/>
              </a:stretch>
            </p:blipFill>
            <p:spPr>
              <a:xfrm>
                <a:off x="-6096" y="48768"/>
                <a:ext cx="9156192" cy="908304"/>
              </a:xfrm>
              <a:prstGeom prst="rect">
                <a:avLst/>
              </a:prstGeom>
              <a:noFill/>
              <a:ln>
                <a:noFill/>
              </a:ln>
            </p:spPr>
          </p:pic>
          <p:sp>
            <p:nvSpPr>
              <p:cNvPr id="1048633" name="TextBox 1048632"/>
              <p:cNvSpPr txBox="1"/>
              <p:nvPr/>
            </p:nvSpPr>
            <p:spPr>
              <a:xfrm rot="21435692">
                <a:off x="-21714" y="495979"/>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p>
            </p:txBody>
          </p:sp>
        </p:grpSp>
      </p:grpSp>
      <p:sp>
        <p:nvSpPr>
          <p:cNvPr id="1048636" name="Date Placeholder 3"/>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D1EAEE"/>
                </a:solidFill>
              </a:rPr>
              <a:pPr lvl="0" eaLnBrk="1" latinLnBrk="1" hangingPunct="1"/>
              <a:t>1/28/2021</a:t>
            </a:fld>
            <a:endParaRPr lang="en-US" altLang="en-US" sz="1200">
              <a:solidFill>
                <a:srgbClr val="D1EAEE"/>
              </a:solidFill>
            </a:endParaRPr>
          </a:p>
        </p:txBody>
      </p:sp>
      <p:sp>
        <p:nvSpPr>
          <p:cNvPr id="1048637" name="Footer Placeholder 4"/>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D1EAEE"/>
              </a:solidFill>
            </a:endParaRPr>
          </a:p>
        </p:txBody>
      </p:sp>
      <p:sp>
        <p:nvSpPr>
          <p:cNvPr id="1048638" name="Slide Number Placeholder 5"/>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D1EAEE"/>
                </a:solidFill>
              </a:rPr>
              <a:pPr lvl="0" algn="r" eaLnBrk="1" latinLnBrk="1" hangingPunct="1"/>
              <a:t>‹#›</a:t>
            </a:fld>
            <a:endParaRPr lang="en-IN" altLang="en-US" sz="1200">
              <a:solidFill>
                <a:srgbClr val="D1EAEE"/>
              </a:solidFill>
            </a:endParaRPr>
          </a:p>
        </p:txBody>
      </p:sp>
      <p:sp>
        <p:nvSpPr>
          <p:cNvPr id="1048640"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39"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3" name="Title 1"/>
          <p:cNvSpPr>
            <a:spLocks noGrp="1"/>
          </p:cNvSpPr>
          <p:nvPr>
            <p:ph type="title"/>
          </p:nvPr>
        </p:nvSpPr>
        <p:spPr>
          <a:xfrm>
            <a:off x="457200" y="704088"/>
            <a:ext cx="8229600" cy="1143000"/>
          </a:xfrm>
        </p:spPr>
        <p:txBody>
          <a:bodyPr/>
          <a:lstStyle/>
          <a:p>
            <a:r>
              <a:rPr lang="en-US"/>
              <a:t>Click to edit Master title style</a:t>
            </a:r>
          </a:p>
        </p:txBody>
      </p:sp>
      <p:sp>
        <p:nvSpPr>
          <p:cNvPr id="1048654"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457200" y="704088"/>
            <a:ext cx="8229600" cy="1143000"/>
          </a:xfrm>
        </p:spPr>
        <p:txBody>
          <a:bodyPr/>
          <a:lstStyle/>
          <a:p>
            <a:r>
              <a:rPr lang="en-US"/>
              <a:t>Click to edit Master title style</a:t>
            </a:r>
          </a:p>
        </p:txBody>
      </p:sp>
      <p:sp>
        <p:nvSpPr>
          <p:cNvPr id="1048657"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58"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59"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66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66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41" name="Snip and Round Single Corner Rectangle 13"/>
          <p:cNvSpPr/>
          <p:nvPr/>
        </p:nvSpPr>
        <p:spPr>
          <a:xfrm rot="420000" flipV="1">
            <a:off x="3165475" y="1108075"/>
            <a:ext cx="5257800" cy="4114800"/>
          </a:xfrm>
          <a:custGeom>
            <a:avLst/>
            <a:gdLst>
              <a:gd name="l" fmla="*/ 0 w 5257800"/>
              <a:gd name="t" fmla="*/ 0 h 4114800"/>
              <a:gd name="r" fmla="*/ 5182785 w 5257800"/>
              <a:gd name="b" fmla="*/ 4114800 h 4114800"/>
            </a:gdLst>
            <a:ahLst/>
            <a:cxnLst/>
            <a:rect l="l" t="t" r="r" b="b"/>
            <a:pathLst>
              <a:path w="5257800" h="4114800">
                <a:moveTo>
                  <a:pt x="0" y="0"/>
                </a:moveTo>
                <a:lnTo>
                  <a:pt x="5107774" y="0"/>
                </a:lnTo>
                <a:lnTo>
                  <a:pt x="5257800" y="150026"/>
                </a:lnTo>
                <a:lnTo>
                  <a:pt x="5257800" y="4114800"/>
                </a:lnTo>
                <a:lnTo>
                  <a:pt x="0" y="4114800"/>
                </a:lnTo>
                <a:lnTo>
                  <a:pt x="0" y="0"/>
                </a:lnTo>
              </a:path>
            </a:pathLst>
          </a:custGeom>
          <a:solidFill>
            <a:srgbClr val="FFFFFF"/>
          </a:solidFill>
          <a:ln w="3175" cap="rnd" cmpd="sng">
            <a:solidFill>
              <a:srgbClr val="C0C0C0">
                <a:alpha val="100000"/>
              </a:srgbClr>
            </a:solidFill>
            <a:prstDash val="solid"/>
            <a:round/>
          </a:ln>
          <a:effectLst>
            <a:outerShdw dist="38499" dir="7500040" sx="98500" sy="100079" kx="98485"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ctr" eaLnBrk="1" latinLnBrk="1" hangingPunct="1"/>
            <a:endParaRPr lang="en-US" altLang="en-US">
              <a:solidFill>
                <a:srgbClr val="FFFFFF"/>
              </a:solidFill>
              <a:latin typeface="Constantia" pitchFamily="18" charset="0"/>
            </a:endParaRPr>
          </a:p>
        </p:txBody>
      </p:sp>
      <p:sp>
        <p:nvSpPr>
          <p:cNvPr id="1048642" name="Right Triangle 14"/>
          <p:cNvSpPr/>
          <p:nvPr/>
        </p:nvSpPr>
        <p:spPr>
          <a:xfrm rot="420000" flipV="1">
            <a:off x="8004175" y="5359400"/>
            <a:ext cx="155575" cy="155575"/>
          </a:xfrm>
          <a:prstGeom prst="rtTriangle">
            <a:avLst/>
          </a:prstGeom>
          <a:solidFill>
            <a:srgbClr val="FFFFFF"/>
          </a:solidFill>
          <a:ln w="12700" cap="flat" cmpd="sng">
            <a:solidFill>
              <a:srgbClr val="FFFFFF">
                <a:alpha val="100000"/>
              </a:srgbClr>
            </a:solidFill>
            <a:prstDash val="solid"/>
            <a:bevel/>
          </a:ln>
          <a:effectLst>
            <a:outerShdw dist="6350" dir="12899788" algn="tl">
              <a:srgbClr val="000000">
                <a:alpha val="46999"/>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ctr" eaLnBrk="1" latinLnBrk="1" hangingPunct="1"/>
            <a:endParaRPr lang="en-US" altLang="en-US">
              <a:solidFill>
                <a:srgbClr val="FFFFFF"/>
              </a:solidFill>
              <a:latin typeface="Constantia" pitchFamily="18" charset="0"/>
            </a:endParaRPr>
          </a:p>
        </p:txBody>
      </p:sp>
      <p:sp>
        <p:nvSpPr>
          <p:cNvPr id="1048643" name="Freeform 15"/>
          <p:cNvSpPr/>
          <p:nvPr/>
        </p:nvSpPr>
        <p:spPr>
          <a:xfrm flipV="1">
            <a:off x="-9525" y="5816600"/>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44" name="Freeform 16"/>
          <p:cNvSpPr/>
          <p:nvPr/>
        </p:nvSpPr>
        <p:spPr>
          <a:xfrm flipV="1">
            <a:off x="4381500" y="6219825"/>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47" name="Date Placeholder 4"/>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648" name="Footer Placeholder 5"/>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
        <p:nvSpPr>
          <p:cNvPr id="1048649" name="Slide Number Placeholder 6"/>
          <p:cNvSpPr>
            <a:spLocks noGrp="1"/>
          </p:cNvSpPr>
          <p:nvPr>
            <p:ph type="sldNum" sz="quarter" idx="4"/>
          </p:nvPr>
        </p:nvSpPr>
        <p:spPr>
          <a:xfrm>
            <a:off x="8077200" y="6356350"/>
            <a:ext cx="609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sp>
        <p:nvSpPr>
          <p:cNvPr id="1048652"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prstTxWarp prst="textNoShape">
              <a:avLst/>
            </a:prstTxWarp>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51"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650"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Freeform 6"/>
          <p:cNvSpPr/>
          <p:nvPr/>
        </p:nvSpPr>
        <p:spPr>
          <a:xfrm>
            <a:off x="-9525" y="-7937"/>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577" name="Freeform 7"/>
          <p:cNvSpPr/>
          <p:nvPr/>
        </p:nvSpPr>
        <p:spPr>
          <a:xfrm>
            <a:off x="4381500"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578" name="Title Placeholder 8"/>
          <p:cNvSpPr>
            <a:spLocks noGrp="1"/>
          </p:cNvSpPr>
          <p:nvPr>
            <p:ph type="title"/>
          </p:nvPr>
        </p:nvSpPr>
        <p:spPr>
          <a:xfrm>
            <a:off x="457200" y="704850"/>
            <a:ext cx="8229600" cy="1143000"/>
          </a:xfrm>
          <a:prstGeom prst="rect">
            <a:avLst/>
          </a:prstGeom>
          <a:noFill/>
          <a:ln>
            <a:noFill/>
          </a:ln>
        </p:spPr>
        <p:txBody>
          <a:bodyPr vert="horz" lIns="0" tIns="45720" rIns="0" bIns="0" anchor="b"/>
          <a:lstStyle/>
          <a:p>
            <a:pPr lvl="0"/>
            <a:r>
              <a:rPr lang="en-US" altLang="en-US"/>
              <a:t>Click to edit Master title style</a:t>
            </a:r>
          </a:p>
        </p:txBody>
      </p:sp>
      <p:sp>
        <p:nvSpPr>
          <p:cNvPr id="1048579" name="Text Placeholder 29"/>
          <p:cNvSpPr>
            <a:spLocks noGrp="1"/>
          </p:cNvSpPr>
          <p:nvPr>
            <p:ph type="body" idx="1"/>
          </p:nvPr>
        </p:nvSpPr>
        <p:spPr>
          <a:xfrm>
            <a:off x="457200" y="1935162"/>
            <a:ext cx="8229600" cy="43894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rPr>
              <a:pPr lvl="0" eaLnBrk="1" latinLnBrk="1" hangingPunct="1"/>
              <a:t>1/28/2021</a:t>
            </a:fld>
            <a:endParaRPr lang="en-US" altLang="en-US" sz="1200">
              <a:solidFill>
                <a:srgbClr val="045C75"/>
              </a:solidFill>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IN" altLang="en-US" sz="1200">
              <a:solidFill>
                <a:srgbClr val="045C75"/>
              </a:solidFill>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IN" altLang="en-US" sz="1200">
                <a:solidFill>
                  <a:srgbClr val="045C75"/>
                </a:solidFill>
              </a:rPr>
              <a:pPr lvl="0" algn="r" eaLnBrk="1" latinLnBrk="1" hangingPunct="1"/>
              <a:t>‹#›</a:t>
            </a:fld>
            <a:endParaRPr lang="en-IN" altLang="en-US" sz="1200">
              <a:solidFill>
                <a:srgbClr val="045C75"/>
              </a:solidFill>
            </a:endParaRPr>
          </a:p>
        </p:txBody>
      </p:sp>
      <p:grpSp>
        <p:nvGrpSpPr>
          <p:cNvPr id="23" name="Group 22"/>
          <p:cNvGrpSpPr/>
          <p:nvPr/>
        </p:nvGrpSpPr>
        <p:grpSpPr>
          <a:xfrm>
            <a:off x="-19050" y="203200"/>
            <a:ext cx="9180512" cy="647700"/>
            <a:chOff x="-19045" y="216550"/>
            <a:chExt cx="9180548" cy="649224"/>
          </a:xfrm>
        </p:grpSpPr>
        <p:grpSp>
          <p:nvGrpSpPr>
            <p:cNvPr id="24" name="Group 23"/>
            <p:cNvGrpSpPr/>
            <p:nvPr/>
          </p:nvGrpSpPr>
          <p:grpSpPr>
            <a:xfrm>
              <a:off x="-6091" y="-11569"/>
              <a:ext cx="9137939" cy="1050979"/>
              <a:chOff x="-6096" y="-24384"/>
              <a:chExt cx="9137904" cy="1048512"/>
            </a:xfrm>
          </p:grpSpPr>
          <p:pic>
            <p:nvPicPr>
              <p:cNvPr id="2097152" name="Freeform 11"/>
              <p:cNvPicPr>
                <a:picLocks/>
              </p:cNvPicPr>
              <p:nvPr/>
            </p:nvPicPr>
            <p:blipFill>
              <a:blip r:embed="rId14"/>
              <a:srcRect/>
              <a:stretch>
                <a:fillRect/>
              </a:stretch>
            </p:blipFill>
            <p:spPr>
              <a:xfrm>
                <a:off x="-6096" y="-24384"/>
                <a:ext cx="9137904" cy="1048512"/>
              </a:xfrm>
              <a:prstGeom prst="rect">
                <a:avLst/>
              </a:prstGeom>
              <a:noFill/>
              <a:ln>
                <a:noFill/>
              </a:ln>
            </p:spPr>
          </p:pic>
          <p:sp>
            <p:nvSpPr>
              <p:cNvPr id="1048583" name="TextBox 1048582"/>
              <p:cNvSpPr txBox="1"/>
              <p:nvPr/>
            </p:nvSpPr>
            <p:spPr>
              <a:xfrm rot="21435692">
                <a:off x="-29291" y="422461"/>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p>
            </p:txBody>
          </p:sp>
        </p:grpSp>
        <p:grpSp>
          <p:nvGrpSpPr>
            <p:cNvPr id="25" name="Group 24"/>
            <p:cNvGrpSpPr/>
            <p:nvPr/>
          </p:nvGrpSpPr>
          <p:grpSpPr>
            <a:xfrm>
              <a:off x="-6091" y="61755"/>
              <a:ext cx="9156227" cy="910441"/>
              <a:chOff x="-6096" y="48768"/>
              <a:chExt cx="9156192" cy="908304"/>
            </a:xfrm>
          </p:grpSpPr>
          <p:pic>
            <p:nvPicPr>
              <p:cNvPr id="2097153" name="Freeform 12"/>
              <p:cNvPicPr>
                <a:picLocks/>
              </p:cNvPicPr>
              <p:nvPr/>
            </p:nvPicPr>
            <p:blipFill>
              <a:blip r:embed="rId15"/>
              <a:srcRect/>
              <a:stretch>
                <a:fillRect/>
              </a:stretch>
            </p:blipFill>
            <p:spPr>
              <a:xfrm>
                <a:off x="-6096" y="48768"/>
                <a:ext cx="9156192" cy="908304"/>
              </a:xfrm>
              <a:prstGeom prst="rect">
                <a:avLst/>
              </a:prstGeom>
              <a:noFill/>
              <a:ln>
                <a:noFill/>
              </a:ln>
            </p:spPr>
          </p:pic>
          <p:sp>
            <p:nvSpPr>
              <p:cNvPr id="1048584" name="TextBox 1048583"/>
              <p:cNvSpPr txBox="1"/>
              <p:nvPr/>
            </p:nvSpPr>
            <p:spPr>
              <a:xfrm rot="21435692">
                <a:off x="-21714" y="495979"/>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p>
            </p:txBody>
          </p:sp>
        </p:grpSp>
      </p:gr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Title 1"/>
          <p:cNvPicPr>
            <a:picLocks noGrp="1"/>
          </p:cNvPicPr>
          <p:nvPr>
            <p:ph type="ctrTitle" idx="7"/>
          </p:nvPr>
        </p:nvPicPr>
        <p:blipFill>
          <a:blip r:embed="rId2"/>
          <a:srcRect/>
          <a:stretch>
            <a:fillRect/>
          </a:stretch>
        </p:blipFill>
        <p:spPr>
          <a:xfrm>
            <a:off x="633412" y="3140075"/>
            <a:ext cx="7864475" cy="3436937"/>
          </a:xfrm>
          <a:prstGeom prst="rect">
            <a:avLst/>
          </a:prstGeom>
          <a:noFill/>
          <a:ln>
            <a:noFill/>
          </a:ln>
        </p:spPr>
      </p:pic>
      <p:pic>
        <p:nvPicPr>
          <p:cNvPr id="2097166" name="Picture 2097165"/>
          <p:cNvPicPr>
            <a:picLocks/>
          </p:cNvPicPr>
          <p:nvPr/>
        </p:nvPicPr>
        <p:blipFill>
          <a:blip r:embed="rId3"/>
          <a:stretch>
            <a:fillRect/>
          </a:stretch>
        </p:blipFill>
        <p:spPr>
          <a:xfrm>
            <a:off x="1129244" y="1665885"/>
            <a:ext cx="6972550" cy="4257672"/>
          </a:xfrm>
          <a:prstGeom prst="rect">
            <a:avLst/>
          </a:prstGeom>
        </p:spPr>
      </p:pic>
      <p:sp>
        <p:nvSpPr>
          <p:cNvPr id="1048675" name="TextBox 1048674"/>
          <p:cNvSpPr txBox="1"/>
          <p:nvPr/>
        </p:nvSpPr>
        <p:spPr>
          <a:xfrm>
            <a:off x="3508946" y="718881"/>
            <a:ext cx="3547837" cy="777240"/>
          </a:xfrm>
          <a:prstGeom prst="rect">
            <a:avLst/>
          </a:prstGeom>
        </p:spPr>
        <p:txBody>
          <a:bodyPr wrap="square" rtlCol="0">
            <a:spAutoFit/>
          </a:bodyPr>
          <a:lstStyle/>
          <a:p>
            <a:r>
              <a:rPr lang="en-IN" sz="5400">
                <a:solidFill>
                  <a:srgbClr val="02A5E3"/>
                </a:solidFill>
              </a:rPr>
              <a:t>CHATBOT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56"/>
                                        </p:tgtEl>
                                        <p:attrNameLst>
                                          <p:attrName>style.visibility</p:attrName>
                                        </p:attrNameLst>
                                      </p:cBhvr>
                                      <p:to>
                                        <p:strVal val="visible"/>
                                      </p:to>
                                    </p:set>
                                    <p:animEffect transition="in" filter="blinds(horizontal)">
                                      <p:cBhvr>
                                        <p:cTn id="7" dur="500"/>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457200" y="0"/>
            <a:ext cx="8229600" cy="785812"/>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b="1"/>
              <a:t> </a:t>
            </a:r>
            <a:r>
              <a:rPr lang="en-US" altLang="en-US" b="1">
                <a:solidFill>
                  <a:srgbClr val="BF0000"/>
                </a:solidFill>
              </a:rPr>
              <a:t>APPLICATIONS</a:t>
            </a:r>
            <a:br>
              <a:rPr lang="en-US" altLang="en-US" b="1">
                <a:solidFill>
                  <a:srgbClr val="BF0000"/>
                </a:solidFill>
              </a:rPr>
            </a:br>
            <a:r>
              <a:rPr lang="en-US" altLang="en-US" b="1">
                <a:solidFill>
                  <a:srgbClr val="BF0000"/>
                </a:solidFill>
              </a:rPr>
              <a:t>APPLICATIONS</a:t>
            </a:r>
            <a:endParaRPr lang="zh-CN" altLang="en-US"/>
          </a:p>
        </p:txBody>
      </p:sp>
      <p:sp>
        <p:nvSpPr>
          <p:cNvPr id="1048678" name="TextBox 1048677"/>
          <p:cNvSpPr txBox="1"/>
          <p:nvPr/>
        </p:nvSpPr>
        <p:spPr>
          <a:xfrm>
            <a:off x="-78787" y="711689"/>
            <a:ext cx="9222787" cy="1384995"/>
          </a:xfrm>
          <a:prstGeom prst="rect">
            <a:avLst/>
          </a:prstGeom>
        </p:spPr>
        <p:txBody>
          <a:bodyPr wrap="square" rtlCol="0">
            <a:spAutoFit/>
          </a:bodyPr>
          <a:lstStyle/>
          <a:p>
            <a:pPr algn="just"/>
            <a:r>
              <a:rPr lang="en-US" sz="2800" dirty="0">
                <a:solidFill>
                  <a:srgbClr val="000000"/>
                </a:solidFill>
              </a:rPr>
              <a:t>(1) Increase</a:t>
            </a:r>
            <a:r>
              <a:rPr lang="en-IN" sz="2800" dirty="0">
                <a:solidFill>
                  <a:srgbClr val="000000"/>
                </a:solidFill>
              </a:rPr>
              <a:t> availability time and response time as         Chatbots supposed to work 365 days a year, 24 hours a day without any pay.</a:t>
            </a:r>
          </a:p>
        </p:txBody>
      </p:sp>
      <p:sp>
        <p:nvSpPr>
          <p:cNvPr id="1048679" name="TextBox 1048678"/>
          <p:cNvSpPr txBox="1"/>
          <p:nvPr/>
        </p:nvSpPr>
        <p:spPr>
          <a:xfrm>
            <a:off x="107504" y="2270759"/>
            <a:ext cx="8961648" cy="954107"/>
          </a:xfrm>
          <a:prstGeom prst="rect">
            <a:avLst/>
          </a:prstGeom>
        </p:spPr>
        <p:txBody>
          <a:bodyPr wrap="square" rtlCol="0">
            <a:spAutoFit/>
          </a:bodyPr>
          <a:lstStyle/>
          <a:p>
            <a:pPr algn="just"/>
            <a:r>
              <a:rPr lang="en-US" sz="2800" dirty="0">
                <a:solidFill>
                  <a:srgbClr val="000000"/>
                </a:solidFill>
              </a:rPr>
              <a:t>(2)  </a:t>
            </a:r>
            <a:r>
              <a:rPr lang="en-IN" sz="2800" dirty="0">
                <a:solidFill>
                  <a:srgbClr val="000000"/>
                </a:solidFill>
              </a:rPr>
              <a:t>After having top advantages, it also has a superior power that it has a low maintenance cost.</a:t>
            </a:r>
          </a:p>
        </p:txBody>
      </p:sp>
      <p:sp>
        <p:nvSpPr>
          <p:cNvPr id="1048680" name="TextBox 1048679"/>
          <p:cNvSpPr txBox="1"/>
          <p:nvPr/>
        </p:nvSpPr>
        <p:spPr>
          <a:xfrm>
            <a:off x="0" y="3633135"/>
            <a:ext cx="9050400" cy="954107"/>
          </a:xfrm>
          <a:prstGeom prst="rect">
            <a:avLst/>
          </a:prstGeom>
        </p:spPr>
        <p:txBody>
          <a:bodyPr wrap="square" rtlCol="0">
            <a:spAutoFit/>
          </a:bodyPr>
          <a:lstStyle/>
          <a:p>
            <a:pPr algn="just"/>
            <a:r>
              <a:rPr lang="en-US" sz="2800" dirty="0">
                <a:solidFill>
                  <a:srgbClr val="000000"/>
                </a:solidFill>
              </a:rPr>
              <a:t>(3) </a:t>
            </a:r>
            <a:r>
              <a:rPr lang="en-IN" sz="2800" dirty="0">
                <a:solidFill>
                  <a:srgbClr val="000000"/>
                </a:solidFill>
              </a:rPr>
              <a:t>know and understand the customers of a respective company.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457200" y="1944040"/>
            <a:ext cx="8651304" cy="4922838"/>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lgn="just" eaLnBrk="1" latinLnBrk="1" hangingPunct="1">
              <a:lnSpc>
                <a:spcPct val="90000"/>
              </a:lnSpc>
            </a:pPr>
            <a:endParaRPr dirty="0"/>
          </a:p>
          <a:p>
            <a:pPr lvl="0" algn="just" eaLnBrk="1" latinLnBrk="1" hangingPunct="1">
              <a:lnSpc>
                <a:spcPct val="90000"/>
              </a:lnSpc>
              <a:buNone/>
            </a:pPr>
            <a:r>
              <a:rPr lang="en-IN" altLang="en-US" sz="2800" dirty="0">
                <a:solidFill>
                  <a:srgbClr val="FF0000"/>
                </a:solidFill>
              </a:rPr>
              <a:t>24-hour </a:t>
            </a:r>
            <a:r>
              <a:rPr lang="en-IN" altLang="en-US" sz="2800" dirty="0" err="1">
                <a:solidFill>
                  <a:srgbClr val="FF0000"/>
                </a:solidFill>
              </a:rPr>
              <a:t>availab</a:t>
            </a:r>
            <a:r>
              <a:rPr lang="en-US" altLang="en-US" sz="2800" dirty="0" err="1">
                <a:solidFill>
                  <a:srgbClr val="FF0000"/>
                </a:solidFill>
              </a:rPr>
              <a:t>ility</a:t>
            </a:r>
            <a:r>
              <a:rPr lang="en-IN" altLang="en-US" dirty="0"/>
              <a:t>: Waiting for the next available             operator for minutes is not a solved problem yet, but           chatbots are the closest candidates to ending this              problem.</a:t>
            </a:r>
          </a:p>
          <a:p>
            <a:pPr lvl="0" algn="just" eaLnBrk="1" hangingPunct="1">
              <a:lnSpc>
                <a:spcPct val="90000"/>
              </a:lnSpc>
              <a:buNone/>
            </a:pPr>
            <a:r>
              <a:rPr lang="en-IN" altLang="en-US" dirty="0"/>
              <a:t> </a:t>
            </a:r>
            <a:r>
              <a:rPr lang="en-IN" altLang="en-US" sz="2800" dirty="0">
                <a:solidFill>
                  <a:srgbClr val="FF0000"/>
                </a:solidFill>
              </a:rPr>
              <a:t>Instant answers:</a:t>
            </a:r>
            <a:r>
              <a:rPr lang="en-IN" altLang="en-US" dirty="0"/>
              <a:t> An operator can concentrate on one        customer at a time and answer one question.</a:t>
            </a:r>
          </a:p>
          <a:p>
            <a:pPr algn="just" eaLnBrk="1" hangingPunct="1">
              <a:lnSpc>
                <a:spcPct val="90000"/>
              </a:lnSpc>
              <a:buNone/>
            </a:pPr>
            <a:r>
              <a:rPr lang="en-US" altLang="en-US" sz="2800" dirty="0">
                <a:solidFill>
                  <a:srgbClr val="FF0000"/>
                </a:solidFill>
              </a:rPr>
              <a:t>Endless</a:t>
            </a:r>
            <a:r>
              <a:rPr lang="en-US" altLang="en-US" sz="3200" dirty="0">
                <a:solidFill>
                  <a:srgbClr val="FF0000"/>
                </a:solidFill>
              </a:rPr>
              <a:t> </a:t>
            </a:r>
            <a:r>
              <a:rPr lang="en-US" altLang="en-US" sz="2800" dirty="0">
                <a:solidFill>
                  <a:srgbClr val="FF0000"/>
                </a:solidFill>
              </a:rPr>
              <a:t>patience</a:t>
            </a:r>
            <a:r>
              <a:rPr lang="en-US" altLang="en-US" sz="3200" dirty="0">
                <a:solidFill>
                  <a:srgbClr val="FF0000"/>
                </a:solidFill>
              </a:rPr>
              <a:t>: </a:t>
            </a:r>
            <a:r>
              <a:rPr lang="en-US" altLang="en-US" dirty="0"/>
              <a:t>While customer reps and customers      sometimes lose their patience, that’s something bots are    yet incapable of. </a:t>
            </a:r>
            <a:endParaRPr lang="en-IN" altLang="en-US" dirty="0"/>
          </a:p>
          <a:p>
            <a:pPr lvl="0" algn="just" eaLnBrk="1" latinLnBrk="1" hangingPunct="1">
              <a:lnSpc>
                <a:spcPct val="90000"/>
              </a:lnSpc>
              <a:buNone/>
            </a:pPr>
            <a:endParaRPr lang="en-IN" altLang="en-US" dirty="0"/>
          </a:p>
          <a:p>
            <a:pPr lvl="0" algn="just" eaLnBrk="1" latinLnBrk="1" hangingPunct="1">
              <a:lnSpc>
                <a:spcPct val="90000"/>
              </a:lnSpc>
              <a:buNone/>
            </a:pPr>
            <a:endParaRPr lang="en-IN" altLang="en-US" dirty="0"/>
          </a:p>
        </p:txBody>
      </p:sp>
      <p:sp>
        <p:nvSpPr>
          <p:cNvPr id="1048620" name="Title 3"/>
          <p:cNvSpPr>
            <a:spLocks noGrp="1"/>
          </p:cNvSpPr>
          <p:nvPr>
            <p:ph type="title"/>
          </p:nvPr>
        </p:nvSpPr>
        <p:spPr>
          <a:xfrm>
            <a:off x="457200" y="704850"/>
            <a:ext cx="8229600" cy="1143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a:solidFill>
                  <a:srgbClr val="BF0000"/>
                </a:solidFill>
              </a:rPr>
              <a:t>ADVANTAGES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9">
                                            <p:txEl>
                                              <p:pRg st="1" end="1"/>
                                            </p:txEl>
                                          </p:spTgt>
                                        </p:tgtEl>
                                        <p:attrNameLst>
                                          <p:attrName>style.visibility</p:attrName>
                                        </p:attrNameLst>
                                      </p:cBhvr>
                                      <p:to>
                                        <p:strVal val="visible"/>
                                      </p:to>
                                    </p:set>
                                    <p:animEffect transition="in" filter="blinds(horizontal)">
                                      <p:cBhvr>
                                        <p:cTn id="7" dur="500"/>
                                        <p:tgtEl>
                                          <p:spTgt spid="1048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19">
                                            <p:txEl>
                                              <p:pRg st="2" end="2"/>
                                            </p:txEl>
                                          </p:spTgt>
                                        </p:tgtEl>
                                        <p:attrNameLst>
                                          <p:attrName>style.visibility</p:attrName>
                                        </p:attrNameLst>
                                      </p:cBhvr>
                                      <p:to>
                                        <p:strVal val="visible"/>
                                      </p:to>
                                    </p:set>
                                    <p:animEffect transition="in" filter="blinds(horizontal)">
                                      <p:cBhvr>
                                        <p:cTn id="12" dur="500"/>
                                        <p:tgtEl>
                                          <p:spTgt spid="1048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619">
                                            <p:txEl>
                                              <p:pRg st="3" end="3"/>
                                            </p:txEl>
                                          </p:spTgt>
                                        </p:tgtEl>
                                        <p:attrNameLst>
                                          <p:attrName>style.visibility</p:attrName>
                                        </p:attrNameLst>
                                      </p:cBhvr>
                                      <p:to>
                                        <p:strVal val="visible"/>
                                      </p:to>
                                    </p:set>
                                    <p:animEffect transition="in" filter="blinds(horizontal)">
                                      <p:cBhvr>
                                        <p:cTn id="17" dur="500"/>
                                        <p:tgtEl>
                                          <p:spTgt spid="1048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285750"/>
            <a:ext cx="8229600" cy="85725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r>
              <a:rPr lang="en-US" altLang="en-US">
                <a:solidFill>
                  <a:srgbClr val="BF0000"/>
                </a:solidFill>
              </a:rPr>
              <a:t>LIMITATIONS</a:t>
            </a:r>
            <a:endParaRPr lang="zh-CN" altLang="en-US"/>
          </a:p>
        </p:txBody>
      </p:sp>
      <p:sp>
        <p:nvSpPr>
          <p:cNvPr id="1048681" name="TextBox 1048680"/>
          <p:cNvSpPr txBox="1"/>
          <p:nvPr/>
        </p:nvSpPr>
        <p:spPr>
          <a:xfrm>
            <a:off x="457200" y="1596266"/>
            <a:ext cx="8410305" cy="1158240"/>
          </a:xfrm>
          <a:prstGeom prst="rect">
            <a:avLst/>
          </a:prstGeom>
        </p:spPr>
        <p:txBody>
          <a:bodyPr wrap="square" rtlCol="0">
            <a:spAutoFit/>
          </a:bodyPr>
          <a:lstStyle/>
          <a:p>
            <a:r>
              <a:rPr lang="en-US" sz="2800">
                <a:solidFill>
                  <a:srgbClr val="BF0000"/>
                </a:solidFill>
              </a:rPr>
              <a:t>(1)  </a:t>
            </a:r>
            <a:r>
              <a:rPr lang="en-IN" sz="2800">
                <a:solidFill>
                  <a:srgbClr val="000000"/>
                </a:solidFill>
              </a:rPr>
              <a:t>Chatbots don't understand human context. It is one of the significant limitations of chatbots. ...</a:t>
            </a:r>
          </a:p>
        </p:txBody>
      </p:sp>
      <p:sp>
        <p:nvSpPr>
          <p:cNvPr id="1048684" name="TextBox 1048683"/>
          <p:cNvSpPr txBox="1"/>
          <p:nvPr/>
        </p:nvSpPr>
        <p:spPr>
          <a:xfrm>
            <a:off x="539552" y="2924944"/>
            <a:ext cx="8711605" cy="523220"/>
          </a:xfrm>
          <a:prstGeom prst="rect">
            <a:avLst/>
          </a:prstGeom>
        </p:spPr>
        <p:txBody>
          <a:bodyPr wrap="square" rtlCol="0">
            <a:spAutoFit/>
          </a:bodyPr>
          <a:lstStyle/>
          <a:p>
            <a:r>
              <a:rPr lang="en-US" sz="2800" dirty="0">
                <a:solidFill>
                  <a:srgbClr val="BF0000"/>
                </a:solidFill>
              </a:rPr>
              <a:t>(2)</a:t>
            </a:r>
            <a:r>
              <a:rPr lang="en-US" sz="2800" dirty="0">
                <a:solidFill>
                  <a:srgbClr val="36363D"/>
                </a:solidFill>
              </a:rPr>
              <a:t>They can't make decisions. </a:t>
            </a:r>
            <a:r>
              <a:rPr lang="en-US" sz="2800" dirty="0">
                <a:solidFill>
                  <a:srgbClr val="BF0000"/>
                </a:solidFill>
              </a:rPr>
              <a:t> </a:t>
            </a:r>
            <a:endParaRPr lang="en-IN" sz="2800" dirty="0">
              <a:solidFill>
                <a:srgbClr val="000000"/>
              </a:solidFill>
            </a:endParaRPr>
          </a:p>
        </p:txBody>
      </p:sp>
      <p:sp>
        <p:nvSpPr>
          <p:cNvPr id="1048685" name="TextBox 1048684"/>
          <p:cNvSpPr txBox="1"/>
          <p:nvPr/>
        </p:nvSpPr>
        <p:spPr>
          <a:xfrm>
            <a:off x="539552" y="3789040"/>
            <a:ext cx="7961575" cy="523220"/>
          </a:xfrm>
          <a:prstGeom prst="rect">
            <a:avLst/>
          </a:prstGeom>
        </p:spPr>
        <p:txBody>
          <a:bodyPr wrap="square" rtlCol="0">
            <a:spAutoFit/>
          </a:bodyPr>
          <a:lstStyle/>
          <a:p>
            <a:r>
              <a:rPr lang="en-US" sz="2800" dirty="0">
                <a:solidFill>
                  <a:srgbClr val="BF0000"/>
                </a:solidFill>
              </a:rPr>
              <a:t>(3)</a:t>
            </a:r>
            <a:r>
              <a:rPr lang="en-US" sz="2800" dirty="0">
                <a:solidFill>
                  <a:srgbClr val="36363D"/>
                </a:solidFill>
              </a:rPr>
              <a:t>Chatbots have no emotions</a:t>
            </a:r>
            <a:endParaRPr lang="en-IN" sz="28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Content Placeholder 2"/>
          <p:cNvSpPr>
            <a:spLocks noGrp="1"/>
          </p:cNvSpPr>
          <p:nvPr>
            <p:ph idx="1"/>
          </p:nvPr>
        </p:nvSpPr>
        <p:spPr>
          <a:xfrm>
            <a:off x="928687" y="2643187"/>
            <a:ext cx="7572375" cy="1500187"/>
          </a:xfrm>
          <a:prstGeom prst="rect">
            <a:avLst/>
          </a:prstGeom>
          <a:solidFill>
            <a:srgbClr val="21B2C9">
              <a:alpha val="100000"/>
            </a:srgbClr>
          </a:solid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vl6pPr marL="1737360" indent="-210312" algn="l" rtl="0" eaLnBrk="1" latinLnBrk="0" hangingPunct="1">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buClr>
                <a:schemeClr val="tx2"/>
              </a:buClr>
              <a:buChar char="•"/>
              <a:defRPr kumimoji="0" sz="1600" kern="1200">
                <a:solidFill>
                  <a:schemeClr val="tx1"/>
                </a:solidFill>
                <a:latin typeface="+mn-lt"/>
                <a:ea typeface="+mn-ea"/>
                <a:cs typeface="+mn-cs"/>
              </a:defRPr>
            </a:lvl8pPr>
            <a:lvl9pPr marL="2468880" indent="-182880" algn="l" rtl="0" eaLnBrk="1" latinLnBrk="0" hangingPunct="1">
              <a:buClr>
                <a:schemeClr val="tx2"/>
              </a:buClr>
              <a:buFontTx/>
              <a:buChar char="•"/>
              <a:defRPr kumimoji="0" sz="1400" kern="1200" baseline="0">
                <a:solidFill>
                  <a:schemeClr val="tx1"/>
                </a:solidFill>
                <a:latin typeface="+mn-lt"/>
                <a:ea typeface="+mn-ea"/>
                <a:cs typeface="+mn-cs"/>
              </a:defRPr>
            </a:lvl9pPr>
          </a:lstStyle>
          <a:p>
            <a:pPr lvl="0" algn="ctr">
              <a:buFont typeface="Wingdings" pitchFamily="2" charset="2"/>
              <a:buChar char="v"/>
            </a:pPr>
            <a:r>
              <a:rPr lang="en-US" altLang="en-US" sz="7200" b="1" i="1">
                <a:latin typeface="Freestyle Script" pitchFamily="66"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rot="5061">
            <a:off x="254747" y="1234281"/>
            <a:ext cx="8229600" cy="4389437"/>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algn="just"/>
            <a:endParaRPr lang="en-US" altLang="en-US" sz="2600" b="0" i="0" u="none" kern="1200" baseline="0" dirty="0">
              <a:solidFill>
                <a:schemeClr val="dk1"/>
              </a:solidFill>
              <a:latin typeface="Constantia" pitchFamily="18" charset="0"/>
              <a:ea typeface="+mn-ea"/>
              <a:cs typeface="+mn-cs"/>
              <a:sym typeface="Arial" charset="0"/>
            </a:endParaRPr>
          </a:p>
          <a:p>
            <a:pPr algn="just"/>
            <a:r>
              <a:rPr lang="en-US" altLang="en-US" sz="3200" b="1" dirty="0">
                <a:solidFill>
                  <a:srgbClr val="C00000"/>
                </a:solidFill>
              </a:rPr>
              <a:t>Presented</a:t>
            </a:r>
            <a:r>
              <a:rPr lang="en-US" altLang="en-US" sz="3200" b="0" i="0" u="none" kern="1200" baseline="0" dirty="0">
                <a:solidFill>
                  <a:srgbClr val="BF0000"/>
                </a:solidFill>
                <a:latin typeface="Constantia" pitchFamily="18" charset="0"/>
                <a:ea typeface="+mn-ea"/>
                <a:cs typeface="+mn-cs"/>
                <a:sym typeface="Arial" charset="0"/>
              </a:rPr>
              <a:t> To</a:t>
            </a:r>
            <a:r>
              <a:rPr lang="en-US" altLang="en-US" sz="2600" b="0" i="0" u="none" kern="1200" baseline="0" dirty="0">
                <a:solidFill>
                  <a:srgbClr val="BF0000"/>
                </a:solidFill>
                <a:latin typeface="Constantia" pitchFamily="18" charset="0"/>
                <a:ea typeface="+mn-ea"/>
                <a:cs typeface="+mn-cs"/>
                <a:sym typeface="Arial" charset="0"/>
              </a:rPr>
              <a:t>: </a:t>
            </a:r>
            <a:r>
              <a:rPr lang="en-US" altLang="en-US" sz="2600" b="0" i="0" u="none" kern="1200" baseline="0" dirty="0">
                <a:solidFill>
                  <a:srgbClr val="36363D"/>
                </a:solidFill>
                <a:latin typeface="Constantia" pitchFamily="18" charset="0"/>
                <a:ea typeface="+mn-ea"/>
                <a:cs typeface="+mn-cs"/>
                <a:sym typeface="Arial" charset="0"/>
              </a:rPr>
              <a:t>Ms. Shilpi Khanna 			              </a:t>
            </a:r>
          </a:p>
          <a:p>
            <a:pPr algn="just"/>
            <a:endParaRPr lang="zh-CN" altLang="en-US" dirty="0"/>
          </a:p>
          <a:p>
            <a:pPr algn="just"/>
            <a:r>
              <a:rPr lang="en-US" altLang="en-US" sz="3200" b="0" i="0" u="none" kern="1200" baseline="0" dirty="0">
                <a:solidFill>
                  <a:srgbClr val="BF0000"/>
                </a:solidFill>
                <a:latin typeface="Constantia" pitchFamily="18" charset="0"/>
                <a:ea typeface="+mn-ea"/>
                <a:cs typeface="+mn-cs"/>
                <a:sym typeface="Arial" charset="0"/>
              </a:rPr>
              <a:t>Presented By:</a:t>
            </a:r>
            <a:r>
              <a:rPr lang="en-US" altLang="en-US" sz="2400" dirty="0">
                <a:solidFill>
                  <a:srgbClr val="36363D"/>
                </a:solidFill>
              </a:rPr>
              <a:t> (1) </a:t>
            </a:r>
            <a:r>
              <a:rPr lang="en-US" altLang="en-US" sz="2400" b="0" i="0" u="none" kern="1200" baseline="0" dirty="0">
                <a:solidFill>
                  <a:srgbClr val="36363D"/>
                </a:solidFill>
                <a:latin typeface="Constantia" pitchFamily="18" charset="0"/>
                <a:ea typeface="+mn-ea"/>
                <a:cs typeface="+mn-cs"/>
                <a:sym typeface="Arial" charset="0"/>
              </a:rPr>
              <a:t>Prashant</a:t>
            </a:r>
            <a:r>
              <a:rPr lang="en-US" altLang="en-US" sz="2400" b="0" i="0" u="none" kern="1200" dirty="0">
                <a:solidFill>
                  <a:srgbClr val="36363D"/>
                </a:solidFill>
                <a:latin typeface="Constantia" pitchFamily="18" charset="0"/>
                <a:ea typeface="+mn-ea"/>
                <a:cs typeface="+mn-cs"/>
                <a:sym typeface="Arial" charset="0"/>
              </a:rPr>
              <a:t> </a:t>
            </a:r>
            <a:r>
              <a:rPr lang="en-US" altLang="en-US" sz="2400" b="0" i="0" u="none" kern="1200" baseline="0" dirty="0">
                <a:solidFill>
                  <a:srgbClr val="36363D"/>
                </a:solidFill>
                <a:latin typeface="Constantia" pitchFamily="18" charset="0"/>
                <a:ea typeface="+mn-ea"/>
                <a:cs typeface="+mn-cs"/>
                <a:sym typeface="Arial" charset="0"/>
              </a:rPr>
              <a:t>Upadhyay (1812213801)             </a:t>
            </a:r>
            <a:r>
              <a:rPr lang="en-US" altLang="en-US" sz="2400" dirty="0">
                <a:solidFill>
                  <a:srgbClr val="36363D"/>
                </a:solidFill>
              </a:rPr>
              <a:t>                                                    (2)  </a:t>
            </a:r>
            <a:r>
              <a:rPr lang="en-US" altLang="en-US" sz="2400" dirty="0" err="1">
                <a:solidFill>
                  <a:srgbClr val="36363D"/>
                </a:solidFill>
              </a:rPr>
              <a:t>Shivam</a:t>
            </a:r>
            <a:r>
              <a:rPr lang="en-US" altLang="en-US" sz="2400" dirty="0">
                <a:solidFill>
                  <a:srgbClr val="36363D"/>
                </a:solidFill>
              </a:rPr>
              <a:t>  Pandey(1712213069)</a:t>
            </a:r>
            <a:r>
              <a:rPr lang="en-US" altLang="en-US" sz="1800" b="1" i="0" u="none" kern="1200" baseline="0" dirty="0">
                <a:solidFill>
                  <a:srgbClr val="FF0000"/>
                </a:solidFill>
                <a:latin typeface="Constantia" pitchFamily="18" charset="0"/>
                <a:ea typeface="+mn-ea"/>
                <a:cs typeface="+mn-cs"/>
                <a:sym typeface="Arial" charset="0"/>
              </a:rPr>
              <a:t>	                                                           </a:t>
            </a:r>
            <a:endParaRPr lang="zh-CN" altLang="en-US" dirty="0"/>
          </a:p>
          <a:p>
            <a:pPr marL="1462087" lvl="4" indent="-209550" algn="l" rtl="0" eaLnBrk="0" fontAlgn="base" latinLnBrk="1" hangingPunct="0">
              <a:lnSpc>
                <a:spcPct val="100000"/>
              </a:lnSpc>
              <a:spcBef>
                <a:spcPct val="20000"/>
              </a:spcBef>
              <a:spcAft>
                <a:spcPct val="0"/>
              </a:spcAft>
              <a:buClr>
                <a:srgbClr val="10CF9B"/>
              </a:buClr>
              <a:buSzPct val="65000"/>
              <a:buFont typeface="Wingdings 2" pitchFamily="18" charset="2"/>
              <a:buNone/>
            </a:pPr>
            <a:r>
              <a:rPr lang="en-US" altLang="en-US" sz="1800" b="1" i="0" u="none" kern="1200" baseline="0" dirty="0">
                <a:solidFill>
                  <a:srgbClr val="FF0000"/>
                </a:solidFill>
                <a:latin typeface="Constantia" pitchFamily="18" charset="0"/>
                <a:ea typeface="+mn-ea"/>
                <a:cs typeface="+mn-cs"/>
                <a:sym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48596">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1048596">
                                            <p:txEl>
                                              <p:pRg st="3" end="3"/>
                                            </p:txEl>
                                          </p:spTgt>
                                        </p:tgtEl>
                                      </p:cBhvr>
                                      <p:by x="150000" y="150000"/>
                                    </p:animScale>
                                  </p:childTnLst>
                                </p:cTn>
                              </p:par>
                              <p:par>
                                <p:cTn id="11" presetID="6" presetClass="emph" presetSubtype="0" fill="hold" grpId="0" nodeType="withEffect">
                                  <p:stCondLst>
                                    <p:cond delay="0"/>
                                  </p:stCondLst>
                                  <p:childTnLst>
                                    <p:animScale>
                                      <p:cBhvr>
                                        <p:cTn id="12" dur="2000" fill="hold"/>
                                        <p:tgtEl>
                                          <p:spTgt spid="1048596">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448555" y="76687"/>
            <a:ext cx="8238243" cy="1243286"/>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eaLnBrk="1" latinLnBrk="1" hangingPunct="1"/>
            <a:r>
              <a:rPr lang="en-US" altLang="en-US" sz="4500" b="1" dirty="0"/>
              <a:t>ABSTRACT</a:t>
            </a:r>
            <a:br>
              <a:rPr dirty="0"/>
            </a:br>
            <a:endParaRPr lang="en-IN" altLang="en-US" sz="4500" dirty="0"/>
          </a:p>
        </p:txBody>
      </p:sp>
      <p:sp>
        <p:nvSpPr>
          <p:cNvPr id="1048603" name="Content Placeholder 2"/>
          <p:cNvSpPr>
            <a:spLocks noGrp="1"/>
          </p:cNvSpPr>
          <p:nvPr>
            <p:ph idx="1"/>
          </p:nvPr>
        </p:nvSpPr>
        <p:spPr>
          <a:xfrm>
            <a:off x="395536" y="620688"/>
            <a:ext cx="8083083" cy="6026116"/>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marL="393700" lvl="1" indent="0" algn="just" eaLnBrk="1" hangingPunct="1">
              <a:buNone/>
            </a:pPr>
            <a:r>
              <a:rPr lang="en-US" altLang="en-US" b="1" dirty="0">
                <a:solidFill>
                  <a:srgbClr val="BF0000"/>
                </a:solidFill>
              </a:rPr>
              <a:t>OBJECTIVE:</a:t>
            </a:r>
            <a:r>
              <a:rPr lang="en-IN" altLang="en-US" b="1" dirty="0">
                <a:solidFill>
                  <a:srgbClr val="BF0000"/>
                </a:solidFill>
              </a:rPr>
              <a:t>                                                                               </a:t>
            </a:r>
            <a:r>
              <a:rPr lang="en-US" altLang="en-US" dirty="0">
                <a:solidFill>
                  <a:srgbClr val="BF0000"/>
                </a:solidFill>
              </a:rPr>
              <a:t> The purpose of chat bots is to support and scale business teams in their relations with customers. It could live in    any major chat applications like Facebook Messenger,     Slack, Telegram, Text Messages, etc. ... Undoubtedly        among   them are Facebook Messenger, Snapchat,          </a:t>
            </a:r>
            <a:r>
              <a:rPr lang="en-US" altLang="en-US" dirty="0" err="1">
                <a:solidFill>
                  <a:srgbClr val="BF0000"/>
                </a:solidFill>
              </a:rPr>
              <a:t>Whatsapp</a:t>
            </a:r>
            <a:r>
              <a:rPr lang="en-US" altLang="en-US" dirty="0">
                <a:solidFill>
                  <a:srgbClr val="BF0000"/>
                </a:solidFill>
              </a:rPr>
              <a:t>, WeChat etc.</a:t>
            </a:r>
            <a:endParaRPr lang="en-IN" altLang="en-US" b="1" dirty="0">
              <a:solidFill>
                <a:srgbClr val="BF0000"/>
              </a:solidFill>
            </a:endParaRPr>
          </a:p>
          <a:p>
            <a:pPr marL="0" indent="0" algn="just">
              <a:buNone/>
            </a:pPr>
            <a:endParaRPr lang="en-US" altLang="en-US" dirty="0">
              <a:solidFill>
                <a:srgbClr val="BF0000"/>
              </a:solidFill>
            </a:endParaRPr>
          </a:p>
          <a:p>
            <a:pPr algn="just" eaLnBrk="1" hangingPunct="1"/>
            <a:r>
              <a:rPr lang="en-US" altLang="en-US" dirty="0">
                <a:solidFill>
                  <a:srgbClr val="BF0000"/>
                </a:solidFill>
              </a:rPr>
              <a:t>Increase operational efficiency.</a:t>
            </a:r>
            <a:endParaRPr lang="en-IN" altLang="en-US" dirty="0">
              <a:solidFill>
                <a:srgbClr val="BF0000"/>
              </a:solidFill>
            </a:endParaRPr>
          </a:p>
          <a:p>
            <a:pPr algn="just" eaLnBrk="1" hangingPunct="1"/>
            <a:r>
              <a:rPr lang="en-US" altLang="en-US" dirty="0">
                <a:solidFill>
                  <a:srgbClr val="BF0000"/>
                </a:solidFill>
              </a:rPr>
              <a:t>Automating customer request fulfillment.</a:t>
            </a:r>
            <a:endParaRPr lang="en-IN" altLang="en-US" dirty="0">
              <a:solidFill>
                <a:srgbClr val="BF0000"/>
              </a:solidFill>
            </a:endParaRPr>
          </a:p>
          <a:p>
            <a:pPr algn="just" eaLnBrk="1" hangingPunct="1"/>
            <a:r>
              <a:rPr lang="en-US" altLang="en-US" dirty="0">
                <a:solidFill>
                  <a:srgbClr val="BF0000"/>
                </a:solidFill>
              </a:rPr>
              <a:t>Handling basic queries which is turn free                     </a:t>
            </a:r>
            <a:r>
              <a:rPr lang="en-US" altLang="en-US" dirty="0" err="1">
                <a:solidFill>
                  <a:srgbClr val="BF0000"/>
                </a:solidFill>
              </a:rPr>
              <a:t>employeesto</a:t>
            </a:r>
            <a:r>
              <a:rPr lang="en-US" altLang="en-US" dirty="0">
                <a:solidFill>
                  <a:srgbClr val="BF0000"/>
                </a:solidFill>
              </a:rPr>
              <a:t> work for complex &amp; higher value               inquiries.</a:t>
            </a:r>
            <a:endParaRPr lang="en-IN" altLang="en-US" dirty="0">
              <a:solidFill>
                <a:srgbClr val="BF0000"/>
              </a:solidFill>
            </a:endParaRPr>
          </a:p>
          <a:p>
            <a:pPr algn="just" eaLnBrk="1" hangingPunct="1"/>
            <a:r>
              <a:rPr lang="en-US" altLang="en-US" dirty="0">
                <a:solidFill>
                  <a:srgbClr val="BF0000"/>
                </a:solidFill>
              </a:rPr>
              <a:t>Improve the response rate as well as </a:t>
            </a:r>
            <a:r>
              <a:rPr lang="en-US" altLang="en-US">
                <a:solidFill>
                  <a:srgbClr val="BF0000"/>
                </a:solidFill>
              </a:rPr>
              <a:t>customer             engagement</a:t>
            </a:r>
            <a:r>
              <a:rPr lang="en-US" altLang="en-US" dirty="0">
                <a:solidFill>
                  <a:srgbClr val="BF0000"/>
                </a:solidFill>
              </a:rPr>
              <a:t>.</a:t>
            </a:r>
            <a:endParaRPr lang="en-IN" altLang="en-US" dirty="0">
              <a:solidFill>
                <a:srgbClr val="BF0000"/>
              </a:solidFill>
            </a:endParaRPr>
          </a:p>
          <a:p>
            <a:pPr lvl="0" eaLnBrk="1" latinLnBrk="1" hangingPunct="1"/>
            <a:endParaRPr lang="en-IN" altLang="en-US" dirty="0">
              <a:solidFill>
                <a:srgbClr val="BF0000"/>
              </a:solidFill>
            </a:endParaRPr>
          </a:p>
          <a:p>
            <a:pPr lvl="0" eaLnBrk="1" latinLnBrk="1" hangingPunct="1"/>
            <a:endParaRPr lang="en-IN" altLang="en-US" dirty="0">
              <a:solidFill>
                <a:srgbClr val="BF0000"/>
              </a:solidFill>
            </a:endParaRPr>
          </a:p>
          <a:p>
            <a:pPr lvl="0" eaLnBrk="1" latinLnBrk="1" hangingPunct="1"/>
            <a:endParaRPr lang="en-IN" altLang="en-US" dirty="0">
              <a:solidFill>
                <a:srgbClr val="BF0000"/>
              </a:solidFill>
            </a:endParaRPr>
          </a:p>
          <a:p>
            <a:pPr lvl="0" eaLnBrk="1" latinLnBrk="1" hangingPunct="1">
              <a:buNone/>
            </a:pPr>
            <a:endParaRPr lang="en-IN" altLang="en-US" dirty="0">
              <a:solidFill>
                <a:srgbClr val="B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8602"/>
                                        </p:tgtEl>
                                        <p:attrNameLst>
                                          <p:attrName>style.visibility</p:attrName>
                                        </p:attrNameLst>
                                      </p:cBhvr>
                                      <p:to>
                                        <p:strVal val="visible"/>
                                      </p:to>
                                    </p:set>
                                    <p:animEffect transition="in" filter="box(in)">
                                      <p:cBhvr>
                                        <p:cTn id="7" dur="500"/>
                                        <p:tgtEl>
                                          <p:spTgt spid="10486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8603">
                                            <p:txEl>
                                              <p:charRg st="12" end="389"/>
                                            </p:txEl>
                                          </p:spTgt>
                                        </p:tgtEl>
                                        <p:attrNameLst>
                                          <p:attrName>style.visibility</p:attrName>
                                        </p:attrNameLst>
                                      </p:cBhvr>
                                      <p:to>
                                        <p:strVal val="visible"/>
                                      </p:to>
                                    </p:set>
                                    <p:animEffect transition="in" filter="blinds(horizontal)">
                                      <p:cBhvr>
                                        <p:cTn id="12" dur="500"/>
                                        <p:tgtEl>
                                          <p:spTgt spid="1048603">
                                            <p:txEl>
                                              <p:charRg st="12" end="3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57200" y="704850"/>
            <a:ext cx="8229600" cy="1143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eaLnBrk="1" latinLnBrk="1" hangingPunct="1"/>
            <a:r>
              <a:rPr lang="en-US" altLang="en-US" b="1"/>
              <a:t>REQUIREMENTS</a:t>
            </a:r>
            <a:endParaRPr lang="zh-CN" altLang="en-US"/>
          </a:p>
        </p:txBody>
      </p:sp>
      <p:sp>
        <p:nvSpPr>
          <p:cNvPr id="1048601" name="Content Placeholder 2"/>
          <p:cNvSpPr>
            <a:spLocks noGrp="1"/>
          </p:cNvSpPr>
          <p:nvPr>
            <p:ph idx="1"/>
          </p:nvPr>
        </p:nvSpPr>
        <p:spPr>
          <a:xfrm>
            <a:off x="470996" y="1826392"/>
            <a:ext cx="8229600" cy="4389437"/>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6" algn="just" latinLnBrk="1"/>
            <a:endParaRPr dirty="0"/>
          </a:p>
          <a:p>
            <a:pPr lvl="0" algn="just" eaLnBrk="1" latinLnBrk="1" hangingPunct="1"/>
            <a:r>
              <a:rPr lang="en-US" altLang="en-US" sz="2400" b="1" dirty="0">
                <a:solidFill>
                  <a:srgbClr val="BF0000"/>
                </a:solidFill>
              </a:rPr>
              <a:t>Prepare the Dependencies. The first step in creating a chatbot in Python with the </a:t>
            </a:r>
            <a:r>
              <a:rPr lang="en-US" altLang="en-US" sz="2400" b="1" dirty="0" err="1">
                <a:solidFill>
                  <a:srgbClr val="BF0000"/>
                </a:solidFill>
              </a:rPr>
              <a:t>ChatterBot</a:t>
            </a:r>
            <a:r>
              <a:rPr lang="en-US" altLang="en-US" sz="2400" b="1" dirty="0">
                <a:solidFill>
                  <a:srgbClr val="BF0000"/>
                </a:solidFill>
              </a:rPr>
              <a:t>  library is to      install the library in your system.</a:t>
            </a:r>
            <a:endParaRPr lang="zh-CN" altLang="en-US" sz="2400" dirty="0">
              <a:solidFill>
                <a:srgbClr val="BF0000"/>
              </a:solidFill>
            </a:endParaRPr>
          </a:p>
          <a:p>
            <a:pPr lvl="0" algn="just" eaLnBrk="1" latinLnBrk="1" hangingPunct="1">
              <a:buNone/>
            </a:pPr>
            <a:endParaRPr lang="en-US" altLang="en-US" sz="2400" dirty="0">
              <a:solidFill>
                <a:srgbClr val="BF0000"/>
              </a:solidFill>
            </a:endParaRPr>
          </a:p>
          <a:p>
            <a:pPr lvl="0" algn="just" eaLnBrk="1" latinLnBrk="1" hangingPunct="1"/>
            <a:r>
              <a:rPr lang="en-US" altLang="en-US" dirty="0">
                <a:solidFill>
                  <a:srgbClr val="BF0000"/>
                </a:solidFill>
              </a:rPr>
              <a:t>Import Classes. </a:t>
            </a:r>
          </a:p>
          <a:p>
            <a:pPr lvl="0" algn="just" eaLnBrk="1" latinLnBrk="1" hangingPunct="1"/>
            <a:r>
              <a:rPr lang="en-US" altLang="en-US" dirty="0">
                <a:solidFill>
                  <a:srgbClr val="BF0000"/>
                </a:solidFill>
              </a:rPr>
              <a:t>Create and Train the Chatbot. </a:t>
            </a:r>
          </a:p>
          <a:p>
            <a:pPr lvl="0" algn="just" eaLnBrk="1" latinLnBrk="1" hangingPunct="1"/>
            <a:r>
              <a:rPr lang="en-US" altLang="en-US" dirty="0">
                <a:solidFill>
                  <a:srgbClr val="BF0000"/>
                </a:solidFill>
              </a:rPr>
              <a:t>Communicate with the Python Chatbot. </a:t>
            </a:r>
          </a:p>
          <a:p>
            <a:pPr lvl="0" algn="just" eaLnBrk="1" latinLnBrk="1" hangingPunct="1"/>
            <a:r>
              <a:rPr lang="en-US" altLang="en-US" dirty="0">
                <a:solidFill>
                  <a:srgbClr val="BF0000"/>
                </a:solidFill>
              </a:rPr>
              <a:t>Train your Python Chatbot with a Corpus of Data.</a:t>
            </a:r>
          </a:p>
          <a:p>
            <a:pPr lvl="0" eaLnBrk="1" latinLnBrk="1" hangingPunct="1"/>
            <a:endParaRPr lang="en-US" altLang="en-US" dirty="0"/>
          </a:p>
          <a:p>
            <a:pPr lvl="0" eaLnBrk="1" latinLnBrk="1" hangingPunct="1"/>
            <a:endParaRPr lang="en-US" altLang="en-US" dirty="0"/>
          </a:p>
          <a:p>
            <a:pPr lvl="0" eaLnBrk="1" latin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285750" y="1935162"/>
            <a:ext cx="8643938" cy="4389437"/>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lgn="just" eaLnBrk="1" latinLnBrk="1" hangingPunct="1"/>
            <a:endParaRPr lang="en-US" altLang="en-US" b="1" dirty="0"/>
          </a:p>
          <a:p>
            <a:pPr lvl="0" algn="just" eaLnBrk="1" latinLnBrk="1" hangingPunct="1"/>
            <a:r>
              <a:rPr lang="en-US" altLang="en-US" b="1" dirty="0"/>
              <a:t> </a:t>
            </a:r>
            <a:r>
              <a:rPr lang="en-US" altLang="en-US" sz="3200" b="1" dirty="0">
                <a:solidFill>
                  <a:srgbClr val="92D04F"/>
                </a:solidFill>
              </a:rPr>
              <a:t>STUDENT MANAGEMENT</a:t>
            </a:r>
            <a:endParaRPr lang="zh-CN" altLang="en-US" sz="3200" dirty="0">
              <a:solidFill>
                <a:srgbClr val="92D04F"/>
              </a:solidFill>
            </a:endParaRPr>
          </a:p>
          <a:p>
            <a:pPr lvl="0" algn="just" eaLnBrk="1" latinLnBrk="1" hangingPunct="1"/>
            <a:endParaRPr lang="zh-CN" altLang="en-US" sz="3200" dirty="0">
              <a:solidFill>
                <a:srgbClr val="92D04F"/>
              </a:solidFill>
            </a:endParaRPr>
          </a:p>
          <a:p>
            <a:pPr lvl="0" algn="just" eaLnBrk="1" latinLnBrk="1" hangingPunct="1"/>
            <a:r>
              <a:rPr lang="en-US" altLang="en-US" sz="2400" b="1" dirty="0">
                <a:solidFill>
                  <a:srgbClr val="36363D"/>
                </a:solidFill>
              </a:rPr>
              <a:t>    Login-                                                                                                 Login from user</a:t>
            </a:r>
            <a:r>
              <a:rPr lang="en-US" altLang="en-US" sz="3200" b="1" dirty="0">
                <a:solidFill>
                  <a:srgbClr val="92D04F"/>
                </a:solidFill>
              </a:rPr>
              <a:t> </a:t>
            </a:r>
            <a:r>
              <a:rPr lang="en-US" altLang="en-US" sz="2400" b="1" dirty="0">
                <a:solidFill>
                  <a:srgbClr val="36363D"/>
                </a:solidFill>
              </a:rPr>
              <a:t>                  </a:t>
            </a:r>
            <a:endParaRPr lang="zh-CN" altLang="en-US" sz="3200" dirty="0">
              <a:solidFill>
                <a:srgbClr val="92D04F"/>
              </a:solidFill>
            </a:endParaRPr>
          </a:p>
          <a:p>
            <a:pPr lvl="0" algn="just" eaLnBrk="1" latinLnBrk="1" hangingPunct="1"/>
            <a:endParaRPr lang="zh-CN" altLang="en-US" sz="3200" dirty="0">
              <a:solidFill>
                <a:srgbClr val="92D04F"/>
              </a:solidFill>
            </a:endParaRPr>
          </a:p>
          <a:p>
            <a:pPr lvl="0" eaLnBrk="1" latinLnBrk="1" hangingPunct="1"/>
            <a:endParaRPr lang="zh-CN" altLang="en-US" dirty="0">
              <a:solidFill>
                <a:srgbClr val="92D04F"/>
              </a:solidFill>
            </a:endParaRPr>
          </a:p>
          <a:p>
            <a:pPr lvl="0" eaLnBrk="1" latinLnBrk="1" hangingPunct="1"/>
            <a:endParaRPr lang="zh-CN" altLang="en-US" dirty="0">
              <a:solidFill>
                <a:srgbClr val="92D04F"/>
              </a:solidFill>
            </a:endParaRPr>
          </a:p>
          <a:p>
            <a:pPr lvl="0" eaLnBrk="1" latinLnBrk="1" hangingPunct="1"/>
            <a:endParaRPr lang="zh-CN" altLang="en-US" dirty="0">
              <a:solidFill>
                <a:srgbClr val="92D04F"/>
              </a:solidFill>
            </a:endParaRPr>
          </a:p>
          <a:p>
            <a:pPr lvl="0" eaLnBrk="1" latinLnBrk="1" hangingPunct="1"/>
            <a:endParaRPr lang="en-IN" altLang="en-US" b="1" dirty="0"/>
          </a:p>
        </p:txBody>
      </p:sp>
      <p:sp>
        <p:nvSpPr>
          <p:cNvPr id="1048676" name="TextBox 1048675"/>
          <p:cNvSpPr txBox="1"/>
          <p:nvPr/>
        </p:nvSpPr>
        <p:spPr>
          <a:xfrm>
            <a:off x="535849" y="524420"/>
            <a:ext cx="5349845" cy="599439"/>
          </a:xfrm>
          <a:prstGeom prst="rect">
            <a:avLst/>
          </a:prstGeom>
        </p:spPr>
        <p:txBody>
          <a:bodyPr wrap="square" rtlCol="0">
            <a:spAutoFit/>
          </a:bodyPr>
          <a:lstStyle/>
          <a:p>
            <a:r>
              <a:rPr lang="en-IN" sz="4000">
                <a:solidFill>
                  <a:srgbClr val="993300"/>
                </a:solidFill>
              </a:rPr>
              <a:t>WORK COMPLETED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08">
                                            <p:txEl>
                                              <p:pRg st="1" end="1"/>
                                            </p:txEl>
                                          </p:spTgt>
                                        </p:tgtEl>
                                        <p:attrNameLst>
                                          <p:attrName>style.visibility</p:attrName>
                                        </p:attrNameLst>
                                      </p:cBhvr>
                                      <p:to>
                                        <p:strVal val="visible"/>
                                      </p:to>
                                    </p:set>
                                    <p:animEffect transition="in" filter="blinds(horizontal)">
                                      <p:cBhvr>
                                        <p:cTn id="7" dur="500"/>
                                        <p:tgtEl>
                                          <p:spTgt spid="10486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08">
                                            <p:txEl>
                                              <p:pRg st="3" end="3"/>
                                            </p:txEl>
                                          </p:spTgt>
                                        </p:tgtEl>
                                        <p:attrNameLst>
                                          <p:attrName>style.visibility</p:attrName>
                                        </p:attrNameLst>
                                      </p:cBhvr>
                                      <p:to>
                                        <p:strVal val="visible"/>
                                      </p:to>
                                    </p:set>
                                    <p:animEffect transition="in" filter="blinds(horizontal)">
                                      <p:cBhvr>
                                        <p:cTn id="12" dur="500"/>
                                        <p:tgtEl>
                                          <p:spTgt spid="10486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704850"/>
            <a:ext cx="8229600" cy="1143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dirty="0">
                <a:solidFill>
                  <a:srgbClr val="BF0000"/>
                </a:solidFill>
              </a:rPr>
              <a:t>WORK IN PROGRESS</a:t>
            </a:r>
            <a:endParaRPr lang="zh-CN" altLang="en-US" dirty="0"/>
          </a:p>
        </p:txBody>
      </p:sp>
      <p:sp>
        <p:nvSpPr>
          <p:cNvPr id="1048610" name="Content Placeholder 2"/>
          <p:cNvSpPr>
            <a:spLocks noGrp="1"/>
          </p:cNvSpPr>
          <p:nvPr>
            <p:ph idx="1"/>
          </p:nvPr>
        </p:nvSpPr>
        <p:spPr>
          <a:xfrm>
            <a:off x="0" y="1847850"/>
            <a:ext cx="9144000" cy="3830664"/>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algn="just"/>
            <a:r>
              <a:rPr lang="en-US" altLang="en-US" sz="2800" dirty="0"/>
              <a:t>Collection data e.g. details about project requirements.</a:t>
            </a:r>
            <a:endParaRPr lang="zh-CN" altLang="en-US" sz="2800" dirty="0"/>
          </a:p>
          <a:p>
            <a:pPr algn="just"/>
            <a:endParaRPr lang="zh-CN" altLang="en-US" sz="2800" dirty="0"/>
          </a:p>
          <a:p>
            <a:pPr algn="just"/>
            <a:r>
              <a:rPr lang="en-US" altLang="en-US" sz="2800" dirty="0"/>
              <a:t>The fundamental of HTML and CSS to design front end.</a:t>
            </a:r>
            <a:endParaRPr lang="zh-CN" altLang="en-US" sz="2800" dirty="0"/>
          </a:p>
          <a:p>
            <a:pPr algn="just"/>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509056" y="166297"/>
            <a:ext cx="8177744" cy="1681553"/>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b="1">
                <a:solidFill>
                  <a:srgbClr val="BF0000"/>
                </a:solidFill>
              </a:rPr>
              <a:t>DIFFICULTIES</a:t>
            </a:r>
            <a:endParaRPr lang="zh-CN" altLang="en-US"/>
          </a:p>
        </p:txBody>
      </p:sp>
      <p:sp>
        <p:nvSpPr>
          <p:cNvPr id="1048612" name="Content Placeholder 2"/>
          <p:cNvSpPr>
            <a:spLocks noGrp="1"/>
          </p:cNvSpPr>
          <p:nvPr>
            <p:ph idx="1"/>
          </p:nvPr>
        </p:nvSpPr>
        <p:spPr>
          <a:xfrm>
            <a:off x="348592" y="1935162"/>
            <a:ext cx="8338208" cy="4283409"/>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lgn="just"/>
            <a:r>
              <a:rPr lang="en-US" dirty="0"/>
              <a:t>Front end design.</a:t>
            </a:r>
            <a:endParaRPr lang="zh-CN" altLang="en-US" dirty="0"/>
          </a:p>
          <a:p>
            <a:pPr lvl="0" algn="just"/>
            <a:endParaRPr lang="zh-CN" altLang="en-US" dirty="0"/>
          </a:p>
          <a:p>
            <a:pPr lvl="0" algn="just"/>
            <a:r>
              <a:rPr lang="en-US" altLang="en-US" dirty="0"/>
              <a:t>Customization of layout.</a:t>
            </a:r>
            <a:endParaRPr lang="zh-CN" altLang="en-US" dirty="0"/>
          </a:p>
        </p:txBody>
      </p:sp>
      <p:sp>
        <p:nvSpPr>
          <p:cNvPr id="1048613" name="AutoShape 6" descr="Image result for python mysql"/>
          <p:cNvSpPr/>
          <p:nvPr/>
        </p:nvSpPr>
        <p:spPr>
          <a:xfrm>
            <a:off x="155575" y="-144462"/>
            <a:ext cx="304800" cy="3048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p>
        </p:txBody>
      </p:sp>
      <p:sp>
        <p:nvSpPr>
          <p:cNvPr id="1048614" name="AutoShape 8" descr="Image result for python mysql"/>
          <p:cNvSpPr/>
          <p:nvPr/>
        </p:nvSpPr>
        <p:spPr>
          <a:xfrm>
            <a:off x="155575" y="-144462"/>
            <a:ext cx="304800" cy="3048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eaLnBrk="1" latin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467544" y="548680"/>
            <a:ext cx="8219256" cy="1898415"/>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b="1" dirty="0">
                <a:solidFill>
                  <a:srgbClr val="BF0000"/>
                </a:solidFill>
              </a:rPr>
              <a:t>ZERO LEVEL DFD</a:t>
            </a:r>
            <a:endParaRPr lang="zh-CN" altLang="en-US" dirty="0"/>
          </a:p>
        </p:txBody>
      </p:sp>
      <p:pic>
        <p:nvPicPr>
          <p:cNvPr id="2097168" name="Picture 2097167"/>
          <p:cNvPicPr>
            <a:picLocks/>
          </p:cNvPicPr>
          <p:nvPr/>
        </p:nvPicPr>
        <p:blipFill>
          <a:blip r:embed="rId2"/>
          <a:stretch>
            <a:fillRect/>
          </a:stretch>
        </p:blipFill>
        <p:spPr>
          <a:xfrm rot="21586876">
            <a:off x="1739153" y="2523863"/>
            <a:ext cx="5896759" cy="39970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249774" y="-141008"/>
            <a:ext cx="8437026" cy="1855508"/>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b="1"/>
              <a:t>DFD(DATA FLOW DIAGRAM)</a:t>
            </a:r>
            <a:br/>
            <a:endParaRPr/>
          </a:p>
        </p:txBody>
      </p:sp>
      <p:pic>
        <p:nvPicPr>
          <p:cNvPr id="2097169" name="Picture 2097168"/>
          <p:cNvPicPr>
            <a:picLocks/>
          </p:cNvPicPr>
          <p:nvPr/>
        </p:nvPicPr>
        <p:blipFill>
          <a:blip r:embed="rId2"/>
          <a:stretch>
            <a:fillRect/>
          </a:stretch>
        </p:blipFill>
        <p:spPr>
          <a:xfrm>
            <a:off x="209404" y="1661865"/>
            <a:ext cx="8697271" cy="5384437"/>
          </a:xfrm>
          <a:prstGeom prst="rect">
            <a:avLst/>
          </a:prstGeom>
        </p:spPr>
      </p:pic>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408</Words>
  <Application>Microsoft Office PowerPoint</Application>
  <PresentationFormat>On-screen Show (4:3)</PresentationFormat>
  <Paragraphs>57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Constantia</vt:lpstr>
      <vt:lpstr>Freestyle Script</vt:lpstr>
      <vt:lpstr>Wingdings</vt:lpstr>
      <vt:lpstr>Wingdings 2</vt:lpstr>
      <vt:lpstr>Office 主题</vt:lpstr>
      <vt:lpstr>PowerPoint Presentation</vt:lpstr>
      <vt:lpstr>PowerPoint Presentation</vt:lpstr>
      <vt:lpstr>ABSTRACT </vt:lpstr>
      <vt:lpstr>REQUIREMENTS</vt:lpstr>
      <vt:lpstr>PowerPoint Presentation</vt:lpstr>
      <vt:lpstr>WORK IN PROGRESS</vt:lpstr>
      <vt:lpstr>DIFFICULTIES</vt:lpstr>
      <vt:lpstr>ZERO LEVEL DFD</vt:lpstr>
      <vt:lpstr>DFD(DATA FLOW DIAGRAM) </vt:lpstr>
      <vt:lpstr> APPLICATIONS APPLICATIONS</vt:lpstr>
      <vt:lpstr>ADVANTAGES</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Prashant Upadhyay</cp:lastModifiedBy>
  <cp:revision>14</cp:revision>
  <dcterms:created xsi:type="dcterms:W3CDTF">2011-04-06T09:52:37Z</dcterms:created>
  <dcterms:modified xsi:type="dcterms:W3CDTF">2021-01-28T06:45:29Z</dcterms:modified>
</cp:coreProperties>
</file>