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45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8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61D1-311E-44E2-9545-42D9DE821A5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C4F5-9382-433B-8EE3-A0FC19E6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7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rashantprojects/Decision-Tree/blob/main/Decision%20Trees%20Classifications.ipynb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02FA-3C79-4815-A755-503789BE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73" y="2011596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preferred accommodation for a personalized travel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7458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Model Random Forrest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4693894" y="1208014"/>
            <a:ext cx="6840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Based on the problem statement I have chosen Random Forrest Classifier as the Machine Learning algorithm. 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 Random forest classifier creates a set of decision trees from randomly selected subset of training set. It then aggregates the votes from different decision trees to decide the final class of the object.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https://github.com/Prashantprojects/Decision-Tree/blob/main/Decision%20Trees%20Classifications.ipynb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600" dirty="0"/>
              <a:t>I was able to get a accuracy score of 85% on the Train data and 73% on the test data which means our model is performing well and is not overfitting.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71450" indent="-171450">
              <a:buFontTx/>
              <a:buChar char="-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F9AD5-0D02-4974-837E-7AF1AFAF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" y="1208014"/>
            <a:ext cx="4352679" cy="246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6C6A0-57FF-4954-916F-24275FD1E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438" y="4186234"/>
            <a:ext cx="39338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BF32F-3E33-469F-9B00-290C9322043B}"/>
              </a:ext>
            </a:extLst>
          </p:cNvPr>
          <p:cNvSpPr txBox="1"/>
          <p:nvPr/>
        </p:nvSpPr>
        <p:spPr>
          <a:xfrm>
            <a:off x="1373252" y="4095225"/>
            <a:ext cx="68409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have used features </a:t>
            </a:r>
            <a:r>
              <a:rPr lang="en-US" sz="1600" dirty="0" err="1"/>
              <a:t>durationofStay</a:t>
            </a:r>
            <a:r>
              <a:rPr lang="en-US" sz="1600" dirty="0"/>
              <a:t>, age, kids, destination and </a:t>
            </a:r>
            <a:r>
              <a:rPr lang="en-US" sz="1600" dirty="0" err="1"/>
              <a:t>gender_encoded</a:t>
            </a:r>
            <a:r>
              <a:rPr lang="en-US" sz="1600" dirty="0"/>
              <a:t> for Random Forrest Classifier to learn on. Feature Age has a high importance in prediction the accommodation type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71450" indent="-171450">
              <a:buFontTx/>
              <a:buChar char="-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688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868514" y="1149291"/>
            <a:ext cx="68409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Hyper parameter tuning with cross validation can be done to increase the accuracy of the model.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K-nearest neighbor could be used to treat missing values. Would be interesting to see if that increases the accuracy of the model.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Test other tree based algorithms such as AdaBoost, Gradient Boosting, XGB and Light GBM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Would be cool to see how you guys solve these kind of problem statement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pPr marL="171450" indent="-171450">
              <a:buFontTx/>
              <a:buChar char="-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525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7896"/>
            <a:ext cx="5934508" cy="973123"/>
          </a:xfrm>
        </p:spPr>
        <p:txBody>
          <a:bodyPr/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37560-B739-4505-8683-9D7195F9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 was to discover patterns in the traveler and trip features that predict the accommodation type for a trip.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dataset is from a travel agency and consist of 7 records:</a:t>
            </a:r>
            <a:br>
              <a:rPr lang="en-US" dirty="0"/>
            </a:br>
            <a:r>
              <a:rPr lang="en-US" dirty="0"/>
              <a:t>- Unique trip id</a:t>
            </a:r>
            <a:br>
              <a:rPr lang="en-US" dirty="0"/>
            </a:br>
            <a:r>
              <a:rPr lang="en-US" dirty="0"/>
              <a:t>- Duration of the trip (in days)</a:t>
            </a:r>
            <a:br>
              <a:rPr lang="en-US" dirty="0"/>
            </a:br>
            <a:r>
              <a:rPr lang="en-US" dirty="0"/>
              <a:t>- Gender of the booker</a:t>
            </a:r>
            <a:br>
              <a:rPr lang="en-US" dirty="0"/>
            </a:br>
            <a:r>
              <a:rPr lang="en-US" dirty="0"/>
              <a:t>- Age of the booker (in years)</a:t>
            </a:r>
            <a:br>
              <a:rPr lang="en-US" dirty="0"/>
            </a:br>
            <a:r>
              <a:rPr lang="en-US" dirty="0"/>
              <a:t>- Kids in travel party (true/false)</a:t>
            </a:r>
            <a:br>
              <a:rPr lang="en-US" dirty="0"/>
            </a:br>
            <a:r>
              <a:rPr lang="en-US" dirty="0"/>
              <a:t>- Destination country </a:t>
            </a:r>
            <a:br>
              <a:rPr lang="en-US" dirty="0"/>
            </a:br>
            <a:r>
              <a:rPr lang="en-US" dirty="0"/>
              <a:t>- Accommodation type(apartment/hotel)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985" y="234891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process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BF020-1367-4823-A30F-AC0F7AF6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02" y="1449240"/>
            <a:ext cx="5395391" cy="39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1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FF51E-3362-4203-9F73-EF5CD563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4" y="1488122"/>
            <a:ext cx="6804407" cy="388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C3A81-A489-4003-83A3-1AD23616D8E9}"/>
              </a:ext>
            </a:extLst>
          </p:cNvPr>
          <p:cNvSpPr txBox="1"/>
          <p:nvPr/>
        </p:nvSpPr>
        <p:spPr>
          <a:xfrm>
            <a:off x="8699382" y="1635853"/>
            <a:ext cx="26546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10% missing values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Continuous variable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Median</a:t>
            </a:r>
            <a:br>
              <a:rPr lang="en-US" sz="1200" dirty="0"/>
            </a:br>
            <a:endParaRPr lang="en-US" sz="1200" dirty="0"/>
          </a:p>
          <a:p>
            <a:r>
              <a:rPr lang="en-US" dirty="0"/>
              <a:t>Kids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9.8% missing values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Continuous variable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Median</a:t>
            </a:r>
            <a:br>
              <a:rPr lang="en-US" sz="1200" dirty="0"/>
            </a:br>
            <a:endParaRPr lang="en-US" sz="1200" dirty="0"/>
          </a:p>
          <a:p>
            <a:r>
              <a:rPr lang="en-US" dirty="0" err="1"/>
              <a:t>DestinationCode</a:t>
            </a:r>
            <a:endParaRPr lang="en-US" dirty="0"/>
          </a:p>
          <a:p>
            <a:r>
              <a:rPr lang="en-US" sz="1200" dirty="0"/>
              <a:t>	- 10% missing values</a:t>
            </a:r>
          </a:p>
          <a:p>
            <a:r>
              <a:rPr lang="en-US" sz="1200" dirty="0"/>
              <a:t>	- Categorical value</a:t>
            </a:r>
          </a:p>
          <a:p>
            <a:r>
              <a:rPr lang="en-US" sz="1200" dirty="0"/>
              <a:t>	- Mode used</a:t>
            </a:r>
          </a:p>
        </p:txBody>
      </p:sp>
    </p:spTree>
    <p:extLst>
      <p:ext uri="{BB962C8B-B14F-4D97-AF65-F5344CB8AC3E}">
        <p14:creationId xmlns:p14="http://schemas.microsoft.com/office/powerpoint/2010/main" val="37238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C3A81-A489-4003-83A3-1AD23616D8E9}"/>
              </a:ext>
            </a:extLst>
          </p:cNvPr>
          <p:cNvSpPr txBox="1"/>
          <p:nvPr/>
        </p:nvSpPr>
        <p:spPr>
          <a:xfrm>
            <a:off x="3875712" y="1153894"/>
            <a:ext cx="265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Female:</a:t>
            </a:r>
          </a:p>
          <a:p>
            <a:r>
              <a:rPr lang="en-US" sz="1200" dirty="0"/>
              <a:t>	- Prefers Hotel accommodation 	type 	 	</a:t>
            </a:r>
          </a:p>
          <a:p>
            <a:endParaRPr lang="en-US" sz="1200" dirty="0"/>
          </a:p>
          <a:p>
            <a:r>
              <a:rPr lang="en-US" sz="1600" dirty="0"/>
              <a:t>Male:</a:t>
            </a:r>
          </a:p>
          <a:p>
            <a:r>
              <a:rPr lang="en-US" sz="1600" dirty="0"/>
              <a:t>	- </a:t>
            </a:r>
            <a:r>
              <a:rPr lang="en-US" sz="1200" dirty="0"/>
              <a:t>Prefers Hotel accommodation 	type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4AEDB-977D-4A56-B9ED-F3E2E282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" y="1153894"/>
            <a:ext cx="3665465" cy="2376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047E7-BAE4-4349-871F-81987324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15" y="3858936"/>
            <a:ext cx="6846134" cy="2102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E29A5-68F6-483E-99DF-B27E9F1D8462}"/>
              </a:ext>
            </a:extLst>
          </p:cNvPr>
          <p:cNvSpPr txBox="1"/>
          <p:nvPr/>
        </p:nvSpPr>
        <p:spPr>
          <a:xfrm>
            <a:off x="2458484" y="3858936"/>
            <a:ext cx="26546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Most bookers are Female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BE and SE are the top 2 preferred destination type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Hotel is proffered over apt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457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D4BBD-4EF8-477E-8565-7BE046E6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78" y="1454755"/>
            <a:ext cx="7847228" cy="4127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190660" y="1588979"/>
            <a:ext cx="4535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interesting to see that there are</a:t>
            </a:r>
          </a:p>
          <a:p>
            <a:r>
              <a:rPr lang="en-US" dirty="0"/>
              <a:t>	- No young bookers</a:t>
            </a:r>
          </a:p>
          <a:p>
            <a:r>
              <a:rPr lang="en-US" dirty="0"/>
              <a:t>	- Most of the bookers are Mature</a:t>
            </a:r>
          </a:p>
          <a:p>
            <a:r>
              <a:rPr lang="en-US" dirty="0"/>
              <a:t>	- Small amount of Senior bookers</a:t>
            </a:r>
          </a:p>
          <a:p>
            <a:endParaRPr lang="en-US" dirty="0"/>
          </a:p>
          <a:p>
            <a:r>
              <a:rPr lang="en-US" dirty="0"/>
              <a:t>It could be interesting for them to see if they can expand their client base by focusing more on Senior and Junior Segment</a:t>
            </a:r>
          </a:p>
          <a:p>
            <a:endParaRPr lang="en-US" dirty="0"/>
          </a:p>
          <a:p>
            <a:r>
              <a:rPr lang="en-US" dirty="0"/>
              <a:t>Juniors and Seniors tend to have lesser money. For the Seniors they could come up with a certain Senior discount and for the Juniors regular discounts on accommodation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190660" y="1588979"/>
            <a:ext cx="4535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interesting to see as the age increases the choice for accommodation type Hotel also increases. This can be caused by several factors: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older you get the less fit you might be to maintain an apartment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Younger people with younger kids are likely to travel more together and therefore an apartment is more convenient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Most of the distribution of Age is around 40. Which is their main focus point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E298A-F0A3-4E19-B879-C9D7DC0F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58" y="1434517"/>
            <a:ext cx="7088868" cy="35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190660" y="1588979"/>
            <a:ext cx="4535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can see that BE has the highest number of bookers. Perhaps to increase their customers base in the other countries. They can do a research why BE has higher bookers compared to the other countries and why Appartement is preferred over Hotel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4EA23-4382-473D-BA46-EA6FCDAA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66" y="1484851"/>
            <a:ext cx="6908220" cy="4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6BF-DE0F-4777-B2DA-339D63E0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84" y="0"/>
            <a:ext cx="5934508" cy="973123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D257-6EDC-4E93-97BA-87A28619708B}"/>
              </a:ext>
            </a:extLst>
          </p:cNvPr>
          <p:cNvSpPr txBox="1"/>
          <p:nvPr/>
        </p:nvSpPr>
        <p:spPr>
          <a:xfrm>
            <a:off x="1264450" y="1530256"/>
            <a:ext cx="4535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consists of 3 categorical features and the Machine Learning model does not perform well on categorical data. </a:t>
            </a:r>
          </a:p>
          <a:p>
            <a:endParaRPr lang="en-US" dirty="0"/>
          </a:p>
          <a:p>
            <a:r>
              <a:rPr lang="en-US" dirty="0"/>
              <a:t>Therefore I have used for 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destinationCode</a:t>
            </a:r>
            <a:r>
              <a:rPr lang="en-US" sz="1600" dirty="0"/>
              <a:t>: </a:t>
            </a:r>
            <a:r>
              <a:rPr lang="en-US" sz="1600" dirty="0" err="1"/>
              <a:t>OrdinalEncoder</a:t>
            </a:r>
            <a:r>
              <a:rPr lang="en-US" sz="1600" dirty="0"/>
              <a:t> from </a:t>
            </a:r>
            <a:r>
              <a:rPr lang="en-US" sz="1600" dirty="0" err="1"/>
              <a:t>sklearn</a:t>
            </a:r>
            <a:r>
              <a:rPr lang="en-US" sz="1600" dirty="0"/>
              <a:t> library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Gender:  </a:t>
            </a:r>
            <a:r>
              <a:rPr lang="en-US" sz="1600" dirty="0" err="1"/>
              <a:t>OrdinalEncoder</a:t>
            </a:r>
            <a:r>
              <a:rPr lang="en-US" sz="1600" dirty="0"/>
              <a:t> from </a:t>
            </a:r>
            <a:r>
              <a:rPr lang="en-US" sz="1600" dirty="0" err="1"/>
              <a:t>sklearn</a:t>
            </a:r>
            <a:r>
              <a:rPr lang="en-US" sz="1600" dirty="0"/>
              <a:t> library 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AccomType</a:t>
            </a:r>
            <a:r>
              <a:rPr lang="en-US" sz="1600" dirty="0"/>
              <a:t>: </a:t>
            </a:r>
            <a:r>
              <a:rPr lang="en-US" sz="1600" dirty="0" err="1"/>
              <a:t>labelEconder</a:t>
            </a:r>
            <a:r>
              <a:rPr lang="en-US" sz="1600" dirty="0"/>
              <a:t> from </a:t>
            </a:r>
            <a:r>
              <a:rPr lang="en-US" sz="1600" dirty="0" err="1"/>
              <a:t>sklearn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624ED-4ECA-42B7-84F2-BC78A86D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64" y="4337501"/>
            <a:ext cx="5686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663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Predicting preferred accommodation for a personalized travel recommendation system</vt:lpstr>
      <vt:lpstr>Purpose of this project</vt:lpstr>
      <vt:lpstr>process flow</vt:lpstr>
      <vt:lpstr>Missing values</vt:lpstr>
      <vt:lpstr>Exploratory Data Analysis</vt:lpstr>
      <vt:lpstr>Exploratory Data Analysis</vt:lpstr>
      <vt:lpstr>Exploratory Data Analysis</vt:lpstr>
      <vt:lpstr>Exploratory Data Analysis</vt:lpstr>
      <vt:lpstr>Data Preprocessing</vt:lpstr>
      <vt:lpstr>Model Random Forrest Classifier</vt:lpstr>
      <vt:lpstr>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preferred accommodation for a personalized travel recommendation system</dc:title>
  <dc:creator>prashant bhiekhemsing</dc:creator>
  <cp:lastModifiedBy>prashant bhiekhemsing</cp:lastModifiedBy>
  <cp:revision>33</cp:revision>
  <dcterms:created xsi:type="dcterms:W3CDTF">2021-11-25T20:58:25Z</dcterms:created>
  <dcterms:modified xsi:type="dcterms:W3CDTF">2021-11-25T22:38:36Z</dcterms:modified>
</cp:coreProperties>
</file>