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Bird Strikes in the 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d84dc81-1977-4d5a-bde8-ab4bdb56187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049b835854e498a" /><Relationship Type="http://schemas.openxmlformats.org/officeDocument/2006/relationships/slideLayout" Target="/ppt/slideLayouts/slideLayout8.xml" Id="R71b08cee064d4a4c" /><Relationship Type="http://schemas.openxmlformats.org/officeDocument/2006/relationships/hyperlink" Target="https://app.powerbi.com/groups/me/reports/ed84dc81-1977-4d5a-bde8-ab4bdb56187a/?pbi_source=PowerPoint" TargetMode="External" Id="RelId0" /><Relationship Type="http://schemas.openxmlformats.org/officeDocument/2006/relationships/image" Target="/ppt/media/image4.png" Id="imgId4947039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058af33e1894d23" /><Relationship Type="http://schemas.openxmlformats.org/officeDocument/2006/relationships/slideLayout" Target="/ppt/slideLayouts/slideLayout8.xml" Id="R3e9723303b624328" /><Relationship Type="http://schemas.openxmlformats.org/officeDocument/2006/relationships/hyperlink" Target="https://app.powerbi.com/groups/me/reports/ed84dc81-1977-4d5a-bde8-ab4bdb56187a/?pbi_source=PowerPoint" TargetMode="External" Id="RelId1" /><Relationship Type="http://schemas.openxmlformats.org/officeDocument/2006/relationships/image" Target="/ppt/media/image5.png" Id="imgId4947039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f21fc6200984d46" /><Relationship Type="http://schemas.openxmlformats.org/officeDocument/2006/relationships/slideLayout" Target="/ppt/slideLayouts/slideLayout8.xml" Id="Rd965751d843f4032" /><Relationship Type="http://schemas.openxmlformats.org/officeDocument/2006/relationships/hyperlink" Target="https://app.powerbi.com/groups/me/reports/ed84dc81-1977-4d5a-bde8-ab4bdb56187a/?pbi_source=PowerPoint" TargetMode="External" Id="RelId2" /><Relationship Type="http://schemas.openxmlformats.org/officeDocument/2006/relationships/image" Target="/ppt/media/image6.png" Id="imgId4947039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41c69cf3a1a349ea" /><Relationship Type="http://schemas.openxmlformats.org/officeDocument/2006/relationships/slideLayout" Target="/ppt/slideLayouts/slideLayout8.xml" Id="R8088269646044d1d" /><Relationship Type="http://schemas.openxmlformats.org/officeDocument/2006/relationships/hyperlink" Target="https://app.powerbi.com/groups/me/reports/ed84dc81-1977-4d5a-bde8-ab4bdb56187a/?pbi_source=PowerPoint" TargetMode="External" Id="RelId3" /><Relationship Type="http://schemas.openxmlformats.org/officeDocument/2006/relationships/image" Target="/ppt/media/image7.png" Id="imgId4947039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Bird strike Analysis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5/14/2024 2:45:26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5/11/2024 8:36:36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textbox ,Bird Strikes in the US ,actionButton ,tableEx ,tableEx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703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76400" y="0"/>
            <a:ext cx="88201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reaChart ,stackedArea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703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124075" y="0"/>
            <a:ext cx="7934325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hundredPercentStackedColumnChart ,lin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703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952625" y="0"/>
            <a:ext cx="82677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lineChart ,pieChart ,card ,card ,card ,lineClusteredColumnCombo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703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952625" y="0"/>
            <a:ext cx="82677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