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stackedAreaChart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waterfallChart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lineStackedColumnComboChart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stackedAreaChart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ribbonChart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ca22dd51-8b36-4d24-9f6c-f0e57c80136f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84b0887f1add415b" /><Relationship Type="http://schemas.openxmlformats.org/officeDocument/2006/relationships/slideLayout" Target="/ppt/slideLayouts/slideLayout8.xml" Id="R2d1c8ae083aa423b" /><Relationship Type="http://schemas.openxmlformats.org/officeDocument/2006/relationships/hyperlink" Target="https://app.powerbi.com/groups/me/reports/ca22dd51-8b36-4d24-9f6c-f0e57c80136f/?pbi_source=PowerPoint" TargetMode="External" Id="RelId0" /><Relationship Type="http://schemas.openxmlformats.org/officeDocument/2006/relationships/image" Target="/ppt/media/image4.png" Id="imgId4951956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4684375023df41b7" /><Relationship Type="http://schemas.openxmlformats.org/officeDocument/2006/relationships/slideLayout" Target="/ppt/slideLayouts/slideLayout8.xml" Id="Rdae8f61e8606423a" /><Relationship Type="http://schemas.openxmlformats.org/officeDocument/2006/relationships/hyperlink" Target="https://app.powerbi.com/groups/me/reports/ca22dd51-8b36-4d24-9f6c-f0e57c80136f/?pbi_source=PowerPoint" TargetMode="External" Id="RelId1" /><Relationship Type="http://schemas.openxmlformats.org/officeDocument/2006/relationships/image" Target="/ppt/media/image5.png" Id="imgId49519565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a62acd911a664716" /><Relationship Type="http://schemas.openxmlformats.org/officeDocument/2006/relationships/slideLayout" Target="/ppt/slideLayouts/slideLayout8.xml" Id="Rbc901552efca48d9" /><Relationship Type="http://schemas.openxmlformats.org/officeDocument/2006/relationships/hyperlink" Target="https://app.powerbi.com/groups/me/reports/ca22dd51-8b36-4d24-9f6c-f0e57c80136f/?pbi_source=PowerPoint" TargetMode="External" Id="RelId2" /><Relationship Type="http://schemas.openxmlformats.org/officeDocument/2006/relationships/image" Target="/ppt/media/image6.png" Id="imgId49519566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c7d2d6d6142044aa" /><Relationship Type="http://schemas.openxmlformats.org/officeDocument/2006/relationships/slideLayout" Target="/ppt/slideLayouts/slideLayout8.xml" Id="R97084374ab764407" /><Relationship Type="http://schemas.openxmlformats.org/officeDocument/2006/relationships/hyperlink" Target="https://app.powerbi.com/groups/me/reports/ca22dd51-8b36-4d24-9f6c-f0e57c80136f/?pbi_source=PowerPoint" TargetMode="External" Id="RelId3" /><Relationship Type="http://schemas.openxmlformats.org/officeDocument/2006/relationships/image" Target="/ppt/media/image7.png" Id="imgId49519567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Attribution 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5/14/2024 2:52:56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5/12/2024 4:30:42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olumnChart ,columnChart ,stackedArea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951956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952625" y="0"/>
            <a:ext cx="826770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pieChart ,donutChart ,waterfallChart ,donut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951956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ineStackedColumnComboChart ,stackedAreaChart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951956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3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ribbonChart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951956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4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