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56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9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9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268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33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4920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97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9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1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2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7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1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5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2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5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TIWARI PRASHANT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DATA SCIENTIST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4436" y="1647730"/>
            <a:ext cx="6699564" cy="19669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My presentation is the language of python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</a:t>
            </a:r>
            <a:r>
              <a:rPr lang="en-US" sz="8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endParaRPr lang="en-US" sz="8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8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s://beecrowd.com/wp-content/uploads/2024/04/2022-07-19-Melhores-cursos-de-Pyth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16" y="3793402"/>
            <a:ext cx="8971983" cy="295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32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is a versatile language suitable for beginners and professionals.</a:t>
            </a:r>
          </a:p>
          <a:p>
            <a:r>
              <a:t>Its diverse applications make it a valuable skill in the tech industry.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High productivity and efficiency.</a:t>
            </a:r>
          </a:p>
          <a:p>
            <a:r>
              <a:t>2. Community support and extensive documentation.</a:t>
            </a:r>
          </a:p>
          <a:p>
            <a:r>
              <a:t>3. Integration with other technologies.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The Goal  of This Presentation  is to impress, Rather Than information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9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is a high-level, interpreted programming language.</a:t>
            </a:r>
          </a:p>
          <a:p>
            <a:r>
              <a:t>Created by Guido van Rossum in 1991.</a:t>
            </a:r>
          </a:p>
          <a:p>
            <a:r>
              <a:t>Popular for its simplicity and versatility.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Easy to learn and use.</a:t>
            </a:r>
          </a:p>
          <a:p>
            <a:r>
              <a:t>2. Open-source and free.</a:t>
            </a:r>
          </a:p>
          <a:p>
            <a:r>
              <a:t>3. Portable and cross-platform.</a:t>
            </a:r>
          </a:p>
          <a:p>
            <a:r>
              <a:t>4. Extensive libraries and frameworks.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Web Development.</a:t>
            </a:r>
          </a:p>
          <a:p>
            <a:r>
              <a:t>2. Data Science and Machine Learning.</a:t>
            </a:r>
          </a:p>
          <a:p>
            <a:r>
              <a:t>3. Scripting and Automation.</a:t>
            </a:r>
          </a:p>
          <a:p>
            <a:r>
              <a:t>4. Game Development.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Indentation defines blocks of code.</a:t>
            </a:r>
          </a:p>
          <a:p>
            <a:r>
              <a:t>2. No need for semicolons or braces.</a:t>
            </a:r>
          </a:p>
          <a:p>
            <a:r>
              <a:t>3. Dynamic typing and simple syntax.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 and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Variables are created when assigned a value.</a:t>
            </a:r>
          </a:p>
          <a:p>
            <a:r>
              <a:t>2. Common data types: int, float, str, list, dict, tuple, bool.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if-else for decision making.</a:t>
            </a:r>
          </a:p>
          <a:p>
            <a:r>
              <a:t>2. for and while loops for iteration.</a:t>
            </a:r>
          </a:p>
          <a:p>
            <a:r>
              <a:t>3. Functions for code reuse.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Libraries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NumPy for numerical computing.</a:t>
            </a:r>
          </a:p>
          <a:p>
            <a:r>
              <a:t>2. Pandas for data manipulation.</a:t>
            </a:r>
          </a:p>
          <a:p>
            <a:r>
              <a:t>3. Matplotlib for visualization.</a:t>
            </a:r>
          </a:p>
          <a:p>
            <a:r>
              <a:t>4. TensorFlow for machine learning.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Classes and Objects.</a:t>
            </a:r>
          </a:p>
          <a:p>
            <a:r>
              <a:t>2. Inheritance and Polymorphism.</a:t>
            </a:r>
          </a:p>
          <a:p>
            <a:r>
              <a:t>3. Encapsulation.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</TotalTime>
  <Words>295</Words>
  <Application>Microsoft Office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TIWARI PRASHANT DATA SCIENTIST </vt:lpstr>
      <vt:lpstr>Introduction to Python</vt:lpstr>
      <vt:lpstr>Features of Python</vt:lpstr>
      <vt:lpstr>Applications of Python</vt:lpstr>
      <vt:lpstr>Python Syntax</vt:lpstr>
      <vt:lpstr>Variables and Data Types</vt:lpstr>
      <vt:lpstr>Control Structures</vt:lpstr>
      <vt:lpstr>Libraries in Python</vt:lpstr>
      <vt:lpstr>Object-Oriented Programming</vt:lpstr>
      <vt:lpstr>Conclusion</vt:lpstr>
      <vt:lpstr>Advantages of Python</vt:lpstr>
      <vt:lpstr>THANK YOU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TIWARI PRASHANT DATA SCIENTIST</dc:title>
  <dc:subject/>
  <dc:creator>prashant tiwari</dc:creator>
  <cp:keywords/>
  <dc:description>generated using python-pptx</dc:description>
  <cp:lastModifiedBy>OM</cp:lastModifiedBy>
  <cp:revision>8</cp:revision>
  <dcterms:created xsi:type="dcterms:W3CDTF">2013-01-27T09:14:16Z</dcterms:created>
  <dcterms:modified xsi:type="dcterms:W3CDTF">2025-01-04T08:18:46Z</dcterms:modified>
  <cp:category/>
</cp:coreProperties>
</file>