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10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45076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6F1969-143C-4C08-94C5-061F53D965FC}" type="datetimeFigureOut">
              <a:rPr lang="en-US" smtClean="0"/>
              <a:t>04/30/2022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398132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333377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78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1457115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2302211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2079775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1592020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258391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399686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30750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F1969-143C-4C08-94C5-061F53D965FC}" type="datetimeFigureOut">
              <a:rPr lang="en-US" smtClean="0"/>
              <a:t>04/30/2022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358074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6F1969-143C-4C08-94C5-061F53D965FC}" type="datetimeFigureOut">
              <a:rPr lang="en-US" smtClean="0"/>
              <a:t>04/30/2022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1691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269045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235571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6F1969-143C-4C08-94C5-061F53D965FC}" type="datetimeFigureOut">
              <a:rPr lang="en-US" smtClean="0"/>
              <a:t>04/30/2022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175211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6F1969-143C-4C08-94C5-061F53D965FC}" type="datetimeFigureOut">
              <a:rPr lang="en-US" smtClean="0"/>
              <a:t>04/30/2022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ABED4-EC8A-4BBC-8753-9218DD8AB3A0}" type="slidenum">
              <a:rPr lang="en-US" smtClean="0"/>
              <a:t>‹#›</a:t>
            </a:fld>
            <a:endParaRPr lang="en-US"/>
          </a:p>
        </p:txBody>
      </p:sp>
    </p:spTree>
    <p:extLst>
      <p:ext uri="{BB962C8B-B14F-4D97-AF65-F5344CB8AC3E}">
        <p14:creationId xmlns:p14="http://schemas.microsoft.com/office/powerpoint/2010/main" val="1452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6F1969-143C-4C08-94C5-061F53D965FC}" type="datetimeFigureOut">
              <a:rPr lang="en-US" smtClean="0"/>
              <a:t>04/30/2022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2ABED4-EC8A-4BBC-8753-9218DD8AB3A0}" type="slidenum">
              <a:rPr lang="en-US" smtClean="0"/>
              <a:t>‹#›</a:t>
            </a:fld>
            <a:endParaRPr lang="en-US"/>
          </a:p>
        </p:txBody>
      </p:sp>
    </p:spTree>
    <p:extLst>
      <p:ext uri="{BB962C8B-B14F-4D97-AF65-F5344CB8AC3E}">
        <p14:creationId xmlns:p14="http://schemas.microsoft.com/office/powerpoint/2010/main" val="13166924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EAE534-C3EE-4455-BCF9-B7B52C4810D0}"/>
              </a:ext>
            </a:extLst>
          </p:cNvPr>
          <p:cNvSpPr>
            <a:spLocks noGrp="1"/>
          </p:cNvSpPr>
          <p:nvPr>
            <p:ph type="subTitle" idx="1"/>
          </p:nvPr>
        </p:nvSpPr>
        <p:spPr>
          <a:xfrm>
            <a:off x="355106" y="124288"/>
            <a:ext cx="11836894" cy="6609022"/>
          </a:xfrm>
        </p:spPr>
        <p:txBody>
          <a:bodyPr>
            <a:normAutofit fontScale="92500" lnSpcReduction="20000"/>
          </a:bodyPr>
          <a:lstStyle/>
          <a:p>
            <a:r>
              <a:rPr lang="en-US" dirty="0"/>
              <a:t>                             </a:t>
            </a:r>
            <a:r>
              <a:rPr lang="en-US" b="1" dirty="0"/>
              <a:t>SHRI VAISHNAV VIDYAPEETH VISHWAVIDYALAYA ,INDORE</a:t>
            </a:r>
          </a:p>
          <a:p>
            <a:r>
              <a:rPr lang="en-US" b="1" dirty="0"/>
              <a:t>                                     </a:t>
            </a:r>
            <a:r>
              <a:rPr lang="en-US" sz="1600" dirty="0"/>
              <a:t>SHRI VAISHNAV INSTITUTE OF INFORMATION TECHNOLOGY</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a:t>
            </a:r>
          </a:p>
          <a:p>
            <a:r>
              <a:rPr lang="en-US" sz="1600" dirty="0"/>
              <a:t>                                                                     DEPARTMENT OF INFORMATION TECHNOLOGY</a:t>
            </a:r>
          </a:p>
          <a:p>
            <a:r>
              <a:rPr lang="en-US" sz="1600" dirty="0"/>
              <a:t>                                                                     SUBJECT:-IOT PROJECT </a:t>
            </a:r>
          </a:p>
          <a:p>
            <a:r>
              <a:rPr lang="en-US" sz="1600" dirty="0"/>
              <a:t>                                                                     SEM/Year :- VI/3</a:t>
            </a:r>
            <a:r>
              <a:rPr lang="en-US" sz="1600" baseline="30000" dirty="0"/>
              <a:t>rd</a:t>
            </a:r>
            <a:r>
              <a:rPr lang="en-US" sz="1600" dirty="0"/>
              <a:t> year, CLASS:-IT-B           </a:t>
            </a:r>
          </a:p>
          <a:p>
            <a:r>
              <a:rPr lang="en-US" sz="1600" dirty="0"/>
              <a:t>                                                                    </a:t>
            </a:r>
          </a:p>
          <a:p>
            <a:r>
              <a:rPr lang="en-US" sz="1600" dirty="0"/>
              <a:t>SUBMIT TO:- PROF. RICHA JAIN                                                                       SUBMIT BY:- </a:t>
            </a:r>
            <a:r>
              <a:rPr lang="en-US" sz="1400" dirty="0"/>
              <a:t>RISHABH RAJ [19100BTIT06601] ( group leader)</a:t>
            </a:r>
          </a:p>
          <a:p>
            <a:r>
              <a:rPr lang="en-US" sz="1600" dirty="0"/>
              <a:t>                                                                                                                                                 </a:t>
            </a:r>
            <a:r>
              <a:rPr lang="en-US" sz="1400" dirty="0"/>
              <a:t>RISHABH [19100BTIT06599]</a:t>
            </a:r>
          </a:p>
          <a:p>
            <a:r>
              <a:rPr lang="en-US" sz="1600" dirty="0"/>
              <a:t>                                                                                                                                                 </a:t>
            </a:r>
            <a:r>
              <a:rPr lang="en-US" sz="1400" dirty="0"/>
              <a:t>PRASHANT VISHVKRMA [19100BTIT06591]</a:t>
            </a:r>
          </a:p>
          <a:p>
            <a:r>
              <a:rPr lang="en-US" sz="1400" dirty="0"/>
              <a:t>                                                                                                                                                                     SOHIL JAIN [191000BTIT06619]</a:t>
            </a:r>
          </a:p>
          <a:p>
            <a:r>
              <a:rPr lang="en-US" sz="1400" dirty="0"/>
              <a:t>                                                                                                                                                                     RISHABH RATHORE [19100BTIT06602]</a:t>
            </a:r>
          </a:p>
          <a:p>
            <a:r>
              <a:rPr lang="en-US" sz="1400" dirty="0"/>
              <a:t>                                                                                                                                                               </a:t>
            </a:r>
          </a:p>
          <a:p>
            <a:endParaRPr lang="en-US" sz="1400" dirty="0"/>
          </a:p>
        </p:txBody>
      </p:sp>
      <p:pic>
        <p:nvPicPr>
          <p:cNvPr id="5" name="Picture 4">
            <a:extLst>
              <a:ext uri="{FF2B5EF4-FFF2-40B4-BE49-F238E27FC236}">
                <a16:creationId xmlns:a16="http://schemas.microsoft.com/office/drawing/2014/main" id="{CFC81A80-88BA-4CC0-AFA2-F1053E656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765" y="870012"/>
            <a:ext cx="3826276" cy="2827208"/>
          </a:xfrm>
          <a:prstGeom prst="rect">
            <a:avLst/>
          </a:prstGeom>
        </p:spPr>
      </p:pic>
    </p:spTree>
    <p:extLst>
      <p:ext uri="{BB962C8B-B14F-4D97-AF65-F5344CB8AC3E}">
        <p14:creationId xmlns:p14="http://schemas.microsoft.com/office/powerpoint/2010/main" val="389324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EB91-78E6-42B2-9A78-50549EBCF0E0}"/>
              </a:ext>
            </a:extLst>
          </p:cNvPr>
          <p:cNvSpPr>
            <a:spLocks noGrp="1"/>
          </p:cNvSpPr>
          <p:nvPr>
            <p:ph type="title"/>
          </p:nvPr>
        </p:nvSpPr>
        <p:spPr>
          <a:xfrm>
            <a:off x="1986639" y="186388"/>
            <a:ext cx="9404723" cy="1400530"/>
          </a:xfrm>
        </p:spPr>
        <p:txBody>
          <a:bodyPr/>
          <a:lstStyle/>
          <a:p>
            <a:r>
              <a:rPr lang="en-US" sz="2800" dirty="0"/>
              <a:t>      TOPIC:- SPY CAMERA WITH THIN OBJECT</a:t>
            </a:r>
          </a:p>
        </p:txBody>
      </p:sp>
      <p:sp>
        <p:nvSpPr>
          <p:cNvPr id="3" name="Content Placeholder 2">
            <a:extLst>
              <a:ext uri="{FF2B5EF4-FFF2-40B4-BE49-F238E27FC236}">
                <a16:creationId xmlns:a16="http://schemas.microsoft.com/office/drawing/2014/main" id="{AF95E405-9FD9-44F7-BB49-EEB1D737C3EC}"/>
              </a:ext>
            </a:extLst>
          </p:cNvPr>
          <p:cNvSpPr>
            <a:spLocks noGrp="1"/>
          </p:cNvSpPr>
          <p:nvPr>
            <p:ph idx="1"/>
          </p:nvPr>
        </p:nvSpPr>
        <p:spPr>
          <a:xfrm>
            <a:off x="951558" y="1180729"/>
            <a:ext cx="10101141" cy="4438835"/>
          </a:xfrm>
        </p:spPr>
        <p:txBody>
          <a:bodyPr>
            <a:normAutofit/>
          </a:bodyPr>
          <a:lstStyle/>
          <a:p>
            <a:r>
              <a:rPr lang="en-US" sz="2400" dirty="0"/>
              <a:t>Objective:- The project objective is to increase the intelligence             of the video surveillance  system , detect all the irregular movement within the area or a selective person and identification of target without their knowledge.</a:t>
            </a:r>
          </a:p>
        </p:txBody>
      </p:sp>
      <p:pic>
        <p:nvPicPr>
          <p:cNvPr id="1028" name="Picture 4" descr="How to build ESP32 based CCTV and Face Recognition System - The Smart Home  Blog">
            <a:extLst>
              <a:ext uri="{FF2B5EF4-FFF2-40B4-BE49-F238E27FC236}">
                <a16:creationId xmlns:a16="http://schemas.microsoft.com/office/drawing/2014/main" id="{A8CC5FC9-405E-4E45-A358-F47F3EBF7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385" y="3429000"/>
            <a:ext cx="3117706" cy="23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6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7A28-CFA4-4905-96B9-87A8726972F1}"/>
              </a:ext>
            </a:extLst>
          </p:cNvPr>
          <p:cNvSpPr>
            <a:spLocks noGrp="1"/>
          </p:cNvSpPr>
          <p:nvPr>
            <p:ph type="title"/>
          </p:nvPr>
        </p:nvSpPr>
        <p:spPr/>
        <p:txBody>
          <a:bodyPr/>
          <a:lstStyle/>
          <a:p>
            <a:r>
              <a:rPr lang="en-US" sz="2400" dirty="0"/>
              <a:t>What we need to make this project</a:t>
            </a:r>
          </a:p>
        </p:txBody>
      </p:sp>
      <p:sp>
        <p:nvSpPr>
          <p:cNvPr id="3" name="Content Placeholder 2">
            <a:extLst>
              <a:ext uri="{FF2B5EF4-FFF2-40B4-BE49-F238E27FC236}">
                <a16:creationId xmlns:a16="http://schemas.microsoft.com/office/drawing/2014/main" id="{A76CA2BC-AE8F-4624-B0E7-36972165E5DA}"/>
              </a:ext>
            </a:extLst>
          </p:cNvPr>
          <p:cNvSpPr>
            <a:spLocks noGrp="1"/>
          </p:cNvSpPr>
          <p:nvPr>
            <p:ph idx="1"/>
          </p:nvPr>
        </p:nvSpPr>
        <p:spPr>
          <a:xfrm>
            <a:off x="646111" y="1012054"/>
            <a:ext cx="11001392" cy="5845946"/>
          </a:xfrm>
        </p:spPr>
        <p:txBody>
          <a:bodyPr>
            <a:normAutofit lnSpcReduction="10000"/>
          </a:bodyPr>
          <a:lstStyle/>
          <a:p>
            <a:r>
              <a:rPr lang="en-US" dirty="0"/>
              <a:t>Spy camera:- </a:t>
            </a:r>
          </a:p>
          <a:p>
            <a:endParaRPr lang="en-US" dirty="0"/>
          </a:p>
          <a:p>
            <a:endParaRPr lang="en-US" dirty="0"/>
          </a:p>
          <a:p>
            <a:endParaRPr lang="en-US" dirty="0"/>
          </a:p>
          <a:p>
            <a:pPr marL="0" indent="0">
              <a:buNone/>
            </a:pPr>
            <a:endParaRPr lang="en-US" dirty="0"/>
          </a:p>
          <a:p>
            <a:pPr marL="0" indent="0">
              <a:buNone/>
            </a:pPr>
            <a:r>
              <a:rPr lang="en-US" dirty="0"/>
              <a:t>Any toys or flower pot:-</a:t>
            </a:r>
          </a:p>
          <a:p>
            <a:endParaRPr lang="en-US" dirty="0"/>
          </a:p>
          <a:p>
            <a:endParaRPr lang="en-US" dirty="0"/>
          </a:p>
          <a:p>
            <a:endParaRPr lang="en-US" dirty="0"/>
          </a:p>
          <a:p>
            <a:pPr marL="0" indent="0">
              <a:buNone/>
            </a:pPr>
            <a:endParaRPr lang="en-US" dirty="0"/>
          </a:p>
          <a:p>
            <a:pPr marL="0" indent="0">
              <a:buNone/>
            </a:pPr>
            <a:endParaRPr lang="en-US" dirty="0"/>
          </a:p>
          <a:p>
            <a:r>
              <a:rPr lang="en-US" dirty="0"/>
              <a:t>Any Android phone</a:t>
            </a:r>
          </a:p>
          <a:p>
            <a:r>
              <a:rPr lang="en-US" dirty="0"/>
              <a:t>Battery</a:t>
            </a:r>
          </a:p>
          <a:p>
            <a:r>
              <a:rPr lang="en-US" dirty="0"/>
              <a:t>SD Card</a:t>
            </a:r>
          </a:p>
        </p:txBody>
      </p:sp>
      <p:pic>
        <p:nvPicPr>
          <p:cNvPr id="5" name="Picture 4">
            <a:extLst>
              <a:ext uri="{FF2B5EF4-FFF2-40B4-BE49-F238E27FC236}">
                <a16:creationId xmlns:a16="http://schemas.microsoft.com/office/drawing/2014/main" id="{C628C8F9-B829-4EA3-97C7-897F4D2BE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214" y="1174072"/>
            <a:ext cx="2823099" cy="1755559"/>
          </a:xfrm>
          <a:prstGeom prst="rect">
            <a:avLst/>
          </a:prstGeom>
        </p:spPr>
      </p:pic>
      <p:pic>
        <p:nvPicPr>
          <p:cNvPr id="7" name="Picture 6">
            <a:extLst>
              <a:ext uri="{FF2B5EF4-FFF2-40B4-BE49-F238E27FC236}">
                <a16:creationId xmlns:a16="http://schemas.microsoft.com/office/drawing/2014/main" id="{A61431DB-1003-4C86-86CB-65E044361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107" y="3290253"/>
            <a:ext cx="2752078" cy="2555694"/>
          </a:xfrm>
          <a:prstGeom prst="rect">
            <a:avLst/>
          </a:prstGeom>
        </p:spPr>
      </p:pic>
      <p:pic>
        <p:nvPicPr>
          <p:cNvPr id="9" name="Picture 8">
            <a:extLst>
              <a:ext uri="{FF2B5EF4-FFF2-40B4-BE49-F238E27FC236}">
                <a16:creationId xmlns:a16="http://schemas.microsoft.com/office/drawing/2014/main" id="{6EA1DACD-4428-4C1A-8AAA-15EAA3696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1642" y="3429000"/>
            <a:ext cx="2947387" cy="1964107"/>
          </a:xfrm>
          <a:prstGeom prst="rect">
            <a:avLst/>
          </a:prstGeom>
        </p:spPr>
      </p:pic>
    </p:spTree>
    <p:extLst>
      <p:ext uri="{BB962C8B-B14F-4D97-AF65-F5344CB8AC3E}">
        <p14:creationId xmlns:p14="http://schemas.microsoft.com/office/powerpoint/2010/main" val="37097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7584EE-E225-4942-8BA4-C391A341DEA2}"/>
              </a:ext>
            </a:extLst>
          </p:cNvPr>
          <p:cNvSpPr>
            <a:spLocks noGrp="1"/>
          </p:cNvSpPr>
          <p:nvPr>
            <p:ph idx="1"/>
          </p:nvPr>
        </p:nvSpPr>
        <p:spPr>
          <a:xfrm>
            <a:off x="757238" y="317500"/>
            <a:ext cx="8945562" cy="6221413"/>
          </a:xfrm>
        </p:spPr>
        <p:txBody>
          <a:bodyPr/>
          <a:lstStyle/>
          <a:p>
            <a:r>
              <a:rPr lang="en-US" b="0" i="0" dirty="0">
                <a:effectLst/>
                <a:latin typeface="arial" panose="020B0604020202020204" pitchFamily="34" charset="0"/>
              </a:rPr>
              <a:t>If your camera is not in the list of available WIFI’s, hold the reset button for 4 seconds an then wait another 30 sec and it should show 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r>
              <a:rPr lang="en-US" sz="1800" b="0" i="0" dirty="0">
                <a:effectLst/>
                <a:latin typeface="arial" panose="020B0604020202020204" pitchFamily="34" charset="0"/>
              </a:rPr>
              <a:t>On the main screen in the APP we have record button, snapshot and talkback but that </a:t>
            </a:r>
            <a:r>
              <a:rPr lang="en-US" sz="1800" b="0" i="0" dirty="0" err="1">
                <a:effectLst/>
                <a:latin typeface="arial" panose="020B0604020202020204" pitchFamily="34" charset="0"/>
              </a:rPr>
              <a:t>dosen’t</a:t>
            </a:r>
            <a:r>
              <a:rPr lang="en-US" sz="1800" b="0" i="0" dirty="0">
                <a:effectLst/>
                <a:latin typeface="arial" panose="020B0604020202020204" pitchFamily="34" charset="0"/>
              </a:rPr>
              <a:t> work with this camera since there is no speaker, only a microphone.</a:t>
            </a:r>
            <a:endParaRPr lang="en-US" b="0" i="0" dirty="0">
              <a:effectLst/>
              <a:latin typeface="-apple-system"/>
            </a:endParaRPr>
          </a:p>
          <a:p>
            <a:pPr algn="l"/>
            <a:r>
              <a:rPr lang="en-US" sz="1800" b="0" i="0" dirty="0">
                <a:effectLst/>
                <a:latin typeface="arial" panose="020B0604020202020204" pitchFamily="34" charset="0"/>
              </a:rPr>
              <a:t>You have mute and quick access to Wi Fi settings and then we have buttons for flipping the screen. On the top we can change the image quality, turn on night vision and change brightness and contrast.</a:t>
            </a:r>
            <a:endParaRPr lang="en-US" b="0" i="0" dirty="0">
              <a:effectLst/>
              <a:latin typeface="-apple-system"/>
            </a:endParaRPr>
          </a:p>
          <a:p>
            <a:pPr marL="0" indent="0">
              <a:buNone/>
            </a:pPr>
            <a:endParaRPr lang="en-US" dirty="0"/>
          </a:p>
        </p:txBody>
      </p:sp>
      <p:pic>
        <p:nvPicPr>
          <p:cNvPr id="2052" name="Picture 4" descr="Getting Started With ESP32 CAM Board &amp; Video Streaming Over WiFi">
            <a:extLst>
              <a:ext uri="{FF2B5EF4-FFF2-40B4-BE49-F238E27FC236}">
                <a16:creationId xmlns:a16="http://schemas.microsoft.com/office/drawing/2014/main" id="{1E824429-7A6B-4E09-B6A6-408642603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1429688"/>
            <a:ext cx="5569527" cy="31328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lynk Live Video Streaming using ESP32 cam/ESP eye - YouTube">
            <a:extLst>
              <a:ext uri="{FF2B5EF4-FFF2-40B4-BE49-F238E27FC236}">
                <a16:creationId xmlns:a16="http://schemas.microsoft.com/office/drawing/2014/main" id="{54091908-EBDF-4C94-BAEF-1774D3B36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5" t="25369" r="52665" b="21577"/>
          <a:stretch/>
        </p:blipFill>
        <p:spPr bwMode="auto">
          <a:xfrm>
            <a:off x="7148946" y="2202873"/>
            <a:ext cx="665018" cy="63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4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25B026-5FDE-4966-8FE9-B1DA04F7CE46}"/>
              </a:ext>
            </a:extLst>
          </p:cNvPr>
          <p:cNvSpPr>
            <a:spLocks noGrp="1"/>
          </p:cNvSpPr>
          <p:nvPr>
            <p:ph idx="1"/>
          </p:nvPr>
        </p:nvSpPr>
        <p:spPr>
          <a:xfrm>
            <a:off x="1103312" y="195310"/>
            <a:ext cx="9185907" cy="6365288"/>
          </a:xfrm>
        </p:spPr>
        <p:txBody>
          <a:bodyPr/>
          <a:lstStyle/>
          <a:p>
            <a:pPr algn="l"/>
            <a:r>
              <a:rPr lang="en-US" sz="1800" b="0" i="0" dirty="0">
                <a:effectLst/>
                <a:latin typeface="arial" panose="020B0604020202020204" pitchFamily="34" charset="0"/>
              </a:rPr>
              <a:t>If we click on the settings symbol in the top right corner we have all the important settings here. In Alarm Config we can change the sensitivity of motion detection, you can add an alarm schedule, turn on/off warning tone and change what alarm interval as well as turn on or off push notifications.</a:t>
            </a:r>
            <a:endParaRPr lang="en-US" b="0" i="0" dirty="0">
              <a:effectLst/>
              <a:latin typeface="-apple-system"/>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b="0" i="0" dirty="0">
                <a:effectLst/>
                <a:latin typeface="arial" panose="020B0604020202020204" pitchFamily="34" charset="0"/>
              </a:rPr>
              <a:t>If we go back out and into SD Record Config, we can change when you want the camera to save on the SD card as well as what resolution. This is also where you format the </a:t>
            </a:r>
            <a:r>
              <a:rPr lang="en-US" sz="1800" dirty="0">
                <a:latin typeface="arial" panose="020B0604020202020204" pitchFamily="34" charset="0"/>
              </a:rPr>
              <a:t>S</a:t>
            </a:r>
            <a:r>
              <a:rPr lang="en-US" sz="1800" b="0" i="0" dirty="0">
                <a:effectLst/>
                <a:latin typeface="arial" panose="020B0604020202020204" pitchFamily="34" charset="0"/>
              </a:rPr>
              <a:t>d card. What else, you can reboot and reset the camera in here as well.</a:t>
            </a:r>
            <a:br>
              <a:rPr lang="en-US" dirty="0"/>
            </a:br>
            <a:endParaRPr lang="en-US" dirty="0"/>
          </a:p>
        </p:txBody>
      </p:sp>
      <p:pic>
        <p:nvPicPr>
          <p:cNvPr id="9" name="Picture 8">
            <a:extLst>
              <a:ext uri="{FF2B5EF4-FFF2-40B4-BE49-F238E27FC236}">
                <a16:creationId xmlns:a16="http://schemas.microsoft.com/office/drawing/2014/main" id="{1E5DD8EF-6F20-4964-810C-FFB663A9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781" y="1491449"/>
            <a:ext cx="7936638" cy="3311370"/>
          </a:xfrm>
          <a:prstGeom prst="rect">
            <a:avLst/>
          </a:prstGeom>
        </p:spPr>
      </p:pic>
    </p:spTree>
    <p:extLst>
      <p:ext uri="{BB962C8B-B14F-4D97-AF65-F5344CB8AC3E}">
        <p14:creationId xmlns:p14="http://schemas.microsoft.com/office/powerpoint/2010/main" val="239117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6BB3317-3019-47B0-9E0F-5C4DE35EC6BE}"/>
              </a:ext>
            </a:extLst>
          </p:cNvPr>
          <p:cNvSpPr>
            <a:spLocks noGrp="1"/>
          </p:cNvSpPr>
          <p:nvPr>
            <p:ph idx="1"/>
          </p:nvPr>
        </p:nvSpPr>
        <p:spPr>
          <a:xfrm>
            <a:off x="1103312" y="532660"/>
            <a:ext cx="8946541" cy="5715739"/>
          </a:xfrm>
        </p:spPr>
        <p:txBody>
          <a:bodyPr/>
          <a:lstStyle/>
          <a:p>
            <a:pPr algn="l"/>
            <a:r>
              <a:rPr lang="en-US" sz="1800" b="0" i="0" dirty="0">
                <a:effectLst/>
                <a:latin typeface="arial" panose="020B0604020202020204" pitchFamily="34" charset="0"/>
              </a:rPr>
              <a:t>If we go back out on the main page, we will find our snapshots, recordings and alarm notifications. You can also access the SD card recordings here and to do that we go to, record, then we choose remote </a:t>
            </a:r>
            <a:r>
              <a:rPr lang="en-US" sz="1800" b="0" i="0" dirty="0" err="1">
                <a:effectLst/>
                <a:latin typeface="arial" panose="020B0604020202020204" pitchFamily="34" charset="0"/>
              </a:rPr>
              <a:t>sd</a:t>
            </a:r>
            <a:r>
              <a:rPr lang="en-US" sz="1800" b="0" i="0" dirty="0">
                <a:effectLst/>
                <a:latin typeface="arial" panose="020B0604020202020204" pitchFamily="34" charset="0"/>
              </a:rPr>
              <a:t> card. You can watch the clips here but if you want to download them to your phone you click on download and then it should start download the file.</a:t>
            </a:r>
            <a:endParaRPr lang="en-US" b="0" i="0" dirty="0">
              <a:effectLst/>
              <a:latin typeface="-apple-system"/>
            </a:endParaRPr>
          </a:p>
          <a:p>
            <a:br>
              <a:rPr lang="en-US" dirty="0"/>
            </a:br>
            <a:endParaRPr lang="en-US" dirty="0"/>
          </a:p>
        </p:txBody>
      </p:sp>
      <p:pic>
        <p:nvPicPr>
          <p:cNvPr id="11" name="Picture 10">
            <a:extLst>
              <a:ext uri="{FF2B5EF4-FFF2-40B4-BE49-F238E27FC236}">
                <a16:creationId xmlns:a16="http://schemas.microsoft.com/office/drawing/2014/main" id="{914E108A-819D-47CC-AFD3-E6F58A5CF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51" y="2201662"/>
            <a:ext cx="9116697" cy="3818499"/>
          </a:xfrm>
          <a:prstGeom prst="rect">
            <a:avLst/>
          </a:prstGeom>
        </p:spPr>
      </p:pic>
    </p:spTree>
    <p:extLst>
      <p:ext uri="{BB962C8B-B14F-4D97-AF65-F5344CB8AC3E}">
        <p14:creationId xmlns:p14="http://schemas.microsoft.com/office/powerpoint/2010/main" val="61389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525F-A697-42D1-A7A0-D8AA039A4A06}"/>
              </a:ext>
            </a:extLst>
          </p:cNvPr>
          <p:cNvSpPr>
            <a:spLocks noGrp="1"/>
          </p:cNvSpPr>
          <p:nvPr>
            <p:ph type="ctrTitle"/>
          </p:nvPr>
        </p:nvSpPr>
        <p:spPr>
          <a:xfrm>
            <a:off x="2240950" y="2112818"/>
            <a:ext cx="8099881" cy="1981200"/>
          </a:xfrm>
        </p:spPr>
        <p:txBody>
          <a:bodyPr/>
          <a:lstStyle/>
          <a:p>
            <a:r>
              <a:rPr lang="en-US" dirty="0"/>
              <a:t>       </a:t>
            </a:r>
            <a:r>
              <a:rPr lang="en-US"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89344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271</TotalTime>
  <Words>448</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Arial</vt:lpstr>
      <vt:lpstr>Century Gothic</vt:lpstr>
      <vt:lpstr>Wingdings 3</vt:lpstr>
      <vt:lpstr>Ion</vt:lpstr>
      <vt:lpstr>PowerPoint Presentation</vt:lpstr>
      <vt:lpstr>      TOPIC:- SPY CAMERA WITH THIN OBJECT</vt:lpstr>
      <vt:lpstr>What we need to make this project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patidar</dc:creator>
  <cp:lastModifiedBy>Prashant Vishwakrma</cp:lastModifiedBy>
  <cp:revision>9</cp:revision>
  <dcterms:created xsi:type="dcterms:W3CDTF">2022-02-07T03:50:26Z</dcterms:created>
  <dcterms:modified xsi:type="dcterms:W3CDTF">2022-04-30T06:59:36Z</dcterms:modified>
</cp:coreProperties>
</file>