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</p:sldIdLst>
  <p:sldSz cx="12192000" cy="6858000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9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33E-6B83-93F1-92F0-A4AB6111C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askerville Old Face" panose="020206020805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9B99-E892-5D59-8C7D-F075E582A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askerville Old Face" panose="020206020805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EAA51-67F1-EC5A-13BD-E54F7CA2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8521-EE8D-4880-A569-9A138B3B67CC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27AA5-BB26-118B-AF38-12B98D9C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A18C8-68F6-EB38-1954-374B61DA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72B1-4834-4309-9162-96433DC06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40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ACF9-AB66-ECA8-0EBE-0E1218DC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01205-DB4C-29EF-66DB-B80131197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D9671-03EB-2362-10C0-FA7AA2F6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8521-EE8D-4880-A569-9A138B3B67CC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650B0-8803-C8A1-642B-B4A85C8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4B95C-D05B-4BB7-2F30-742979EE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72B1-4834-4309-9162-96433DC06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01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3EF28-352E-02C2-C3F8-DAACD40A4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CA535-0E57-D100-43E7-1A75DDD5F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48014-275E-0FB5-8279-65DD5399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8521-EE8D-4880-A569-9A138B3B67CC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8BFF9-F5E4-8E99-8064-DA7261F1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0E84D-CB54-BAAA-AE20-4CCD3537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72B1-4834-4309-9162-96433DC06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34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0765-1BBD-BA83-36A7-DAE61AE4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skerville Old Face" panose="020206020805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A132E-F110-FF0E-7F2D-8CED1E852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skerville Old Face" panose="02020602080505020303" pitchFamily="18" charset="0"/>
              </a:defRPr>
            </a:lvl1pPr>
            <a:lvl2pPr>
              <a:defRPr>
                <a:solidFill>
                  <a:srgbClr val="002060"/>
                </a:solidFill>
                <a:latin typeface="Baskerville Old Face" panose="02020602080505020303" pitchFamily="18" charset="0"/>
              </a:defRPr>
            </a:lvl2pPr>
            <a:lvl3pPr>
              <a:defRPr>
                <a:solidFill>
                  <a:srgbClr val="0070C0"/>
                </a:solidFill>
                <a:latin typeface="Baskerville Old Face" panose="02020602080505020303" pitchFamily="18" charset="0"/>
              </a:defRPr>
            </a:lvl3pPr>
            <a:lvl4pPr>
              <a:defRPr>
                <a:latin typeface="Baskerville Old Face" panose="02020602080505020303" pitchFamily="18" charset="0"/>
              </a:defRPr>
            </a:lvl4pPr>
            <a:lvl5pPr>
              <a:defRPr>
                <a:latin typeface="Baskerville Old Face" panose="020206020805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0C1FE-2A62-0391-0BE8-14AA8DD3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8521-EE8D-4880-A569-9A138B3B67CC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2DFEF-ED45-FC9E-2208-B6E65AB5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B6E74-628E-8CEE-9B27-D2A475F7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72B1-4834-4309-9162-96433DC06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23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FF51-9437-B3C6-4840-3076BA5F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B5907-6FE7-0877-E5C7-09D3ACF61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9D0DC-C9ED-1D5F-C84B-B71C5D1D1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8521-EE8D-4880-A569-9A138B3B67CC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E5BAA-B7D0-6B53-D168-698BABE0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540D5-93BB-C5F8-B49E-565308D1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72B1-4834-4309-9162-96433DC06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60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7F31-8CEB-13ED-A890-07078B1A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88835-8BF4-DAD8-7EF2-C9611DFCE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F06A1-40AC-1E52-FDFD-7560EA521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BAE0D-E854-C33B-2979-7A8BEECC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8521-EE8D-4880-A569-9A138B3B67CC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2580B-83A7-89BF-D610-EE35AF89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B02F7-D5AC-0B69-7614-7A7CE070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72B1-4834-4309-9162-96433DC06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37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DFC3-870E-11D2-9699-1AB46A2E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54C02-6A2E-3815-65B9-E03681752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D80C6-F290-6952-310F-25F206ECF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4ADD7-DA9E-9B0C-CFE1-E214E535A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D4EA4-F5A7-E04C-A1C7-FA50E1AF9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7B5B5-F86C-6943-9E0A-1A41BA4E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8521-EE8D-4880-A569-9A138B3B67CC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87834-2870-878C-DC9B-E80DE5D9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FCA28-0AC2-227B-4C77-2B3F2751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72B1-4834-4309-9162-96433DC06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0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376B-8111-19FE-4028-A16AC0A8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785B0-0B24-8BEF-4B32-2F4D7763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8521-EE8D-4880-A569-9A138B3B67CC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E3510-B24C-5964-F9EE-56EE3628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B5E88-9A07-0E0F-3526-AEB82CE3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72B1-4834-4309-9162-96433DC06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19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5A86E-A4A2-A688-8CD0-2AF5564D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8521-EE8D-4880-A569-9A138B3B67CC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F3B38-AC5A-B15B-AFD6-65BEEEE6F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1E5E0-B948-D459-12C0-B2DEAF1E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72B1-4834-4309-9162-96433DC06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75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3B8D-0248-A124-8563-F8DEFDB6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CBBD-4B00-3876-25F1-35D1F44D4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4CCB2-1427-2CDF-6FF2-C0A2B397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67101-E80A-5985-5A2E-F33975AC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8521-EE8D-4880-A569-9A138B3B67CC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A80D1-9483-45DE-A431-F3A9C30F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D6513-1A48-3D0B-BBA6-9B618145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72B1-4834-4309-9162-96433DC06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16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0F892-52CD-C9E4-983E-CA402CBF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A06F4-3AE2-E507-D137-D949A127F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CDA26-EC9F-DBAC-5A3B-4D2A873D2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F528A-F885-B8D7-3CAF-CE74269E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8521-EE8D-4880-A569-9A138B3B67CC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41F10-D909-66BC-AF8E-5470321C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2B395-CCA7-44F4-0F96-5E62F0E9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72B1-4834-4309-9162-96433DC06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43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24754-0839-A55D-72D9-ECCDB051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4EFE1-2874-D3B2-E5D8-74D62691F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9A603-7957-2C28-E1AD-E3ECF2352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D8521-EE8D-4880-A569-9A138B3B67CC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AF6D6-FE81-2D2B-3203-81CEBF19D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D64A-2B16-5CE5-3EC9-85B842EAC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072B1-4834-4309-9162-96433DC06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8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C066-AA77-88E7-BE32-4A4C58A2B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6557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SHRI VAISHNAV VIDYAPEETH VISHWAVIDYALAYA, INDORE</a:t>
            </a:r>
            <a:br>
              <a:rPr lang="en-I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IN" sz="1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SHRI VAISHNAV INSTITUTE OF INFORMATION TECHNOLOGY</a:t>
            </a:r>
            <a:endParaRPr lang="en-IN"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2C398-003F-0809-0344-2681AFB12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75743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Internship Presentation 2022-23</a:t>
            </a:r>
          </a:p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partial fulfillment of the requirements for the Award of Degree of</a:t>
            </a:r>
          </a:p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BACHELOR OF TECHNOLOGY</a:t>
            </a:r>
          </a:p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</a:p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Technology</a:t>
            </a:r>
          </a:p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</a:p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Prashant Vishwakarma</a:t>
            </a:r>
          </a:p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19100BTIT06591</a:t>
            </a:r>
          </a:p>
          <a:p>
            <a:endParaRPr lang="en-IN" dirty="0"/>
          </a:p>
        </p:txBody>
      </p:sp>
      <p:pic>
        <p:nvPicPr>
          <p:cNvPr id="4" name="image2.jpg">
            <a:extLst>
              <a:ext uri="{FF2B5EF4-FFF2-40B4-BE49-F238E27FC236}">
                <a16:creationId xmlns:a16="http://schemas.microsoft.com/office/drawing/2014/main" id="{DFCB1D0A-92AD-8CFB-38F3-0B5875872A5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352097" y="1798955"/>
            <a:ext cx="1487805" cy="163004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658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EC44-489E-4260-9AF9-D112DA86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Internship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FE15E-6ADD-0C70-851A-41776482D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Name of Industry		 :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SRB IT SOLUTION</a:t>
            </a:r>
            <a:endParaRPr lang="en-IN" dirty="0"/>
          </a:p>
          <a:p>
            <a:pPr algn="just"/>
            <a:r>
              <a:rPr lang="en-IN" dirty="0"/>
              <a:t>Location			 :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P-64,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Kalindi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Gold City  Indore MP,453555</a:t>
            </a:r>
            <a:endParaRPr lang="en-IN" dirty="0"/>
          </a:p>
          <a:p>
            <a:r>
              <a:rPr lang="en-IN" dirty="0"/>
              <a:t>Start Date			 : 12 Jan 2022</a:t>
            </a:r>
          </a:p>
          <a:p>
            <a:r>
              <a:rPr lang="en-IN" dirty="0"/>
              <a:t>Ending Date		 : 27 April 2022</a:t>
            </a:r>
          </a:p>
          <a:p>
            <a:r>
              <a:rPr lang="en-IN" dirty="0"/>
              <a:t>Duration			 : 15 Weeks</a:t>
            </a:r>
          </a:p>
          <a:p>
            <a:r>
              <a:rPr lang="en-IN" dirty="0"/>
              <a:t>Industry Mentor Name	 : </a:t>
            </a:r>
            <a:r>
              <a:rPr lang="en-US" dirty="0">
                <a:effectLst/>
                <a:ea typeface="Calibri" panose="020F0502020204030204" pitchFamily="34" charset="0"/>
              </a:rPr>
              <a:t>Mr. Saurabh </a:t>
            </a:r>
            <a:r>
              <a:rPr lang="en-US" dirty="0" err="1">
                <a:effectLst/>
                <a:ea typeface="Calibri" panose="020F0502020204030204" pitchFamily="34" charset="0"/>
              </a:rPr>
              <a:t>sahu</a:t>
            </a:r>
            <a:r>
              <a:rPr lang="en-IN" dirty="0"/>
              <a:t>	</a:t>
            </a:r>
          </a:p>
          <a:p>
            <a:r>
              <a:rPr lang="en-IN" dirty="0"/>
              <a:t>University Mentor Name: Prof. Priyanka Gupta</a:t>
            </a:r>
          </a:p>
          <a:p>
            <a:r>
              <a:rPr lang="en-IN" dirty="0"/>
              <a:t>Mode			 : Offline		</a:t>
            </a:r>
          </a:p>
        </p:txBody>
      </p:sp>
    </p:spTree>
    <p:extLst>
      <p:ext uri="{BB962C8B-B14F-4D97-AF65-F5344CB8AC3E}">
        <p14:creationId xmlns:p14="http://schemas.microsoft.com/office/powerpoint/2010/main" val="105827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6034-00B6-8C49-6C00-119CF137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099AA-501E-990F-EA69-0763EAE7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r>
              <a:rPr lang="en-US" sz="2400" b="0" i="0" dirty="0">
                <a:solidFill>
                  <a:srgbClr val="002060"/>
                </a:solidFill>
                <a:effectLst/>
              </a:rPr>
              <a:t>The internship provides hands-on experience in web application development using PHP, HTML, CSS, JavaScript, and MySQL.</a:t>
            </a:r>
          </a:p>
          <a:p>
            <a:pPr algn="just"/>
            <a:endParaRPr lang="en-US" sz="2400" b="0" i="0" dirty="0">
              <a:solidFill>
                <a:srgbClr val="002060"/>
              </a:solidFill>
              <a:effectLst/>
            </a:endParaRPr>
          </a:p>
          <a:p>
            <a:pPr algn="just"/>
            <a:r>
              <a:rPr lang="en-US" sz="2400" b="0" i="0" dirty="0">
                <a:solidFill>
                  <a:srgbClr val="002060"/>
                </a:solidFill>
                <a:effectLst/>
              </a:rPr>
              <a:t> It covers project planning, coding, testing, deployment, and version control while preparing participants for future web development careers.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25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BAC1-F115-F792-8E28-C9680C0A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Internship Duties &amp;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1DE07-FA37-D7BC-E51F-11578B252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835236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Duties</a:t>
            </a:r>
          </a:p>
          <a:p>
            <a:pPr lvl="1" algn="just"/>
            <a:r>
              <a:rPr lang="en-US" b="0" i="0" dirty="0">
                <a:effectLst/>
              </a:rPr>
              <a:t>Create a subject, create questions related to the subject, and create a test based on the subject. Add new questions or select old ones to include in the test, and perform edit/update or delete operations on the questions included in the test.</a:t>
            </a:r>
            <a:endParaRPr lang="en-IN" dirty="0"/>
          </a:p>
          <a:p>
            <a:pPr algn="just"/>
            <a:r>
              <a:rPr lang="en-IN" dirty="0"/>
              <a:t>Project Details</a:t>
            </a:r>
          </a:p>
          <a:p>
            <a:pPr lvl="1" algn="just"/>
            <a:r>
              <a:rPr lang="en-US" b="0" i="0" dirty="0">
                <a:effectLst/>
                <a:latin typeface="Söhne"/>
              </a:rPr>
              <a:t>The project title 'Sai Coaching Classes' refers to a coaching center project that includes many features required for a good coaching class.</a:t>
            </a:r>
          </a:p>
          <a:p>
            <a:pPr lvl="1" algn="just"/>
            <a:r>
              <a:rPr lang="en-US" b="0" i="0" dirty="0">
                <a:effectLst/>
                <a:latin typeface="Söhne"/>
              </a:rPr>
              <a:t>This project was developed using a modular or incremental web development approach, with modules such as student attendance, library, and test creation.</a:t>
            </a:r>
          </a:p>
          <a:p>
            <a:pPr lvl="1" algn="just"/>
            <a:r>
              <a:rPr lang="en-US" b="0" i="0" dirty="0">
                <a:effectLst/>
                <a:latin typeface="Söhne"/>
              </a:rPr>
              <a:t>After four or five weeks, my mentor assigned me a module (Create Test) of the project, which involved creating tests. During this module, I worked on the features mentioned above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79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C6EF-6CCF-8419-43D5-C10A7B73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B59E2-8A53-4E94-0F1F-A1CD67DD9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1320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Knowledge Acquired</a:t>
            </a:r>
          </a:p>
          <a:p>
            <a:pPr algn="just"/>
            <a:r>
              <a:rPr lang="en-US" sz="2400" b="0" i="0" dirty="0">
                <a:solidFill>
                  <a:srgbClr val="002060"/>
                </a:solidFill>
                <a:effectLst/>
              </a:rPr>
              <a:t>I acquired knowledge server-side scripting, database management, and front-end development.</a:t>
            </a:r>
          </a:p>
          <a:p>
            <a:pPr algn="just"/>
            <a:r>
              <a:rPr lang="en-IN" dirty="0"/>
              <a:t>Skills learned</a:t>
            </a:r>
          </a:p>
          <a:p>
            <a:pPr lvl="1" algn="just"/>
            <a:r>
              <a:rPr lang="en-IN" dirty="0"/>
              <a:t>PHP, HTML, CSS, </a:t>
            </a:r>
            <a:r>
              <a:rPr lang="en-US" b="0" i="0" dirty="0">
                <a:effectLst/>
              </a:rPr>
              <a:t>JavaScript</a:t>
            </a:r>
            <a:r>
              <a:rPr lang="en-IN" dirty="0"/>
              <a:t> And  MySQL.</a:t>
            </a:r>
          </a:p>
          <a:p>
            <a:r>
              <a:rPr lang="en-US" sz="2400" dirty="0"/>
              <a:t>Observed Attitudes and Values Gained</a:t>
            </a:r>
            <a:endParaRPr lang="en-US" sz="2400" b="0" i="0" dirty="0">
              <a:solidFill>
                <a:srgbClr val="002060"/>
              </a:solidFill>
              <a:effectLst/>
            </a:endParaRPr>
          </a:p>
          <a:p>
            <a:r>
              <a:rPr lang="en-US" sz="2400" b="0" i="0" dirty="0">
                <a:solidFill>
                  <a:srgbClr val="002060"/>
                </a:solidFill>
                <a:effectLst/>
              </a:rPr>
              <a:t>I gained skills in attention to detail, problem-solving, teamwork, and time management</a:t>
            </a:r>
          </a:p>
          <a:p>
            <a:r>
              <a:rPr lang="en-US" kern="1200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  <a:ea typeface="+mn-ea"/>
                <a:cs typeface="+mn-cs"/>
              </a:rPr>
              <a:t>The most challenging task performed</a:t>
            </a:r>
            <a:endParaRPr lang="en-US" dirty="0">
              <a:effectLst/>
            </a:endParaRPr>
          </a:p>
          <a:p>
            <a:pPr lvl="1" algn="just"/>
            <a:r>
              <a:rPr lang="en-US" b="0" i="0" dirty="0">
                <a:effectLst/>
                <a:latin typeface="Söhne"/>
              </a:rPr>
              <a:t>To work in a company environment and deal with databases.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44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6841-2D05-90FF-8D48-98D3A58A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SWOT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08BE9-CE18-4D90-CDA2-6ED0B0C2A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b="1" dirty="0"/>
              <a:t>Strengths</a:t>
            </a:r>
          </a:p>
          <a:p>
            <a:pPr marL="0" indent="0" algn="just">
              <a:buNone/>
            </a:pPr>
            <a:r>
              <a:rPr lang="en-US" sz="2600" dirty="0"/>
              <a:t>PHP's strengths include its open-source nature, wide range of available libraries and frameworks, and its ability to integrate with various databases.</a:t>
            </a:r>
            <a:endParaRPr lang="en-IN" sz="2600" dirty="0"/>
          </a:p>
          <a:p>
            <a:pPr algn="just"/>
            <a:r>
              <a:rPr lang="en-IN" b="1" dirty="0"/>
              <a:t>Weakness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sz="2600" dirty="0"/>
              <a:t>Some weaknesses of PHP include its potential for security vulnerabilities, inconsistencies in the language's syntax, and performance issues with large-scale applications.</a:t>
            </a:r>
            <a:endParaRPr lang="en-IN" sz="2600" dirty="0"/>
          </a:p>
          <a:p>
            <a:pPr algn="just"/>
            <a:r>
              <a:rPr lang="en-IN" b="1" dirty="0"/>
              <a:t>Opportunities</a:t>
            </a:r>
          </a:p>
          <a:p>
            <a:pPr marL="0" indent="0" algn="just">
              <a:buNone/>
            </a:pPr>
            <a:r>
              <a:rPr lang="en-US" dirty="0"/>
              <a:t>Opportunities for PHP include the growing demand for web development, the expansion of e-commerce, and the increasing need for web-based applications</a:t>
            </a:r>
            <a:endParaRPr lang="en-IN" dirty="0"/>
          </a:p>
          <a:p>
            <a:pPr algn="just"/>
            <a:r>
              <a:rPr lang="en-IN" b="1" dirty="0"/>
              <a:t>Threats</a:t>
            </a:r>
          </a:p>
          <a:p>
            <a:pPr marL="0" indent="0" algn="just">
              <a:buNone/>
            </a:pPr>
            <a:r>
              <a:rPr lang="en-US" dirty="0"/>
              <a:t>Threats to PHP include competition from other programming languages and frameworks, the possibility of security breaches, and the constantly evolving nature of technology.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3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13BB-473A-30F5-AEA7-0ADA6970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ED195-6C94-4437-3E9F-DCA7F97AD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/>
              <a:t>In the end following are things that are I learned</a:t>
            </a:r>
          </a:p>
          <a:p>
            <a:pPr algn="just"/>
            <a:r>
              <a:rPr lang="en-IN" dirty="0"/>
              <a:t>Responsibilities</a:t>
            </a:r>
          </a:p>
          <a:p>
            <a:pPr algn="just"/>
            <a:r>
              <a:rPr lang="en-IN" dirty="0"/>
              <a:t>Time management</a:t>
            </a:r>
          </a:p>
          <a:p>
            <a:pPr algn="just"/>
            <a:r>
              <a:rPr lang="en-IN" dirty="0"/>
              <a:t>Solving Complex problem</a:t>
            </a:r>
          </a:p>
          <a:p>
            <a:pPr algn="just"/>
            <a:r>
              <a:rPr lang="en-IN" dirty="0"/>
              <a:t>Team coordination</a:t>
            </a:r>
          </a:p>
          <a:p>
            <a:pPr algn="just"/>
            <a:r>
              <a:rPr lang="en-IN" dirty="0"/>
              <a:t>Research and analysis</a:t>
            </a:r>
          </a:p>
          <a:p>
            <a:pPr algn="just"/>
            <a:r>
              <a:rPr lang="en-IN" dirty="0"/>
              <a:t>Work Ethic</a:t>
            </a:r>
          </a:p>
        </p:txBody>
      </p:sp>
    </p:spTree>
    <p:extLst>
      <p:ext uri="{BB962C8B-B14F-4D97-AF65-F5344CB8AC3E}">
        <p14:creationId xmlns:p14="http://schemas.microsoft.com/office/powerpoint/2010/main" val="250718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872</TotalTime>
  <Words>503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Baskerville Old Face</vt:lpstr>
      <vt:lpstr>Calibri</vt:lpstr>
      <vt:lpstr>Calibri Light</vt:lpstr>
      <vt:lpstr>Söhne</vt:lpstr>
      <vt:lpstr>Office Theme</vt:lpstr>
      <vt:lpstr>SHRI VAISHNAV VIDYAPEETH VISHWAVIDYALAYA, INDORE  SHRI VAISHNAV INSTITUTE OF INFORMATION TECHNOLOGY</vt:lpstr>
      <vt:lpstr>Internship Details</vt:lpstr>
      <vt:lpstr>Executive Summary</vt:lpstr>
      <vt:lpstr>Internship Duties &amp; Responsibilities</vt:lpstr>
      <vt:lpstr>Learning Experience</vt:lpstr>
      <vt:lpstr>SWOT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SHRI VAISHNAV VIDYAPEETH VISHWAVIDYALAYA, INDORE  SHRI VAISHNAV INSTITUTE OF INFORMATION TECHNOLOGY</dc:title>
  <dc:creator>Abhishek Singh Rathore</dc:creator>
  <cp:lastModifiedBy>Prashant Vishwakrma</cp:lastModifiedBy>
  <cp:revision>34</cp:revision>
  <cp:lastPrinted>2022-05-07T10:58:15Z</cp:lastPrinted>
  <dcterms:created xsi:type="dcterms:W3CDTF">2022-05-07T10:25:36Z</dcterms:created>
  <dcterms:modified xsi:type="dcterms:W3CDTF">2023-05-05T15:33:29Z</dcterms:modified>
</cp:coreProperties>
</file>