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45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4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0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6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4"/>
            <a:ext cx="7415784" cy="2037075"/>
          </a:xfrm>
        </p:spPr>
        <p:txBody>
          <a:bodyPr>
            <a:normAutofit fontScale="90000"/>
          </a:bodyPr>
          <a:lstStyle/>
          <a:p>
            <a:r>
              <a:rPr lang="en-US" dirty="0"/>
              <a:t>NIFTY 50 Stock Market Analysis &amp; Prediction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96512"/>
            <a:ext cx="7004304" cy="16550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Project Title</a:t>
            </a:r>
          </a:p>
          <a:p>
            <a:r>
              <a:rPr dirty="0"/>
              <a:t>Group Members: </a:t>
            </a:r>
            <a:r>
              <a:rPr lang="en-US" dirty="0"/>
              <a:t>Shabana, Prashasti, Uttam, Pradeep</a:t>
            </a:r>
            <a:r>
              <a:rPr lang="en-US"/>
              <a:t>, Sharmila, Asif</a:t>
            </a:r>
            <a:endParaRPr dirty="0"/>
          </a:p>
          <a:p>
            <a:r>
              <a:rPr dirty="0"/>
              <a:t>Course: PDS (Python </a:t>
            </a:r>
            <a:r>
              <a:rPr lang="en-US" dirty="0"/>
              <a:t>f</a:t>
            </a:r>
            <a:r>
              <a:rPr dirty="0"/>
              <a:t>or Data Science)</a:t>
            </a:r>
          </a:p>
          <a:p>
            <a:r>
              <a:rPr dirty="0"/>
              <a:t>Date: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28" y="901532"/>
            <a:ext cx="6377940" cy="1293028"/>
          </a:xfrm>
        </p:spPr>
        <p:txBody>
          <a:bodyPr/>
          <a:lstStyle/>
          <a:p>
            <a:pPr algn="ctr"/>
            <a:r>
              <a:rPr dirty="0"/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missing/dirty data</a:t>
            </a:r>
          </a:p>
          <a:p>
            <a:r>
              <a:t>Choosing the right ML model</a:t>
            </a:r>
          </a:p>
          <a:p>
            <a:r>
              <a:t>Building interactive dashboards with Streamlit</a:t>
            </a:r>
          </a:p>
          <a:p>
            <a:r>
              <a:t>Collaboration and version control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156" y="778938"/>
            <a:ext cx="6377940" cy="1293028"/>
          </a:xfrm>
        </p:spPr>
        <p:txBody>
          <a:bodyPr/>
          <a:lstStyle/>
          <a:p>
            <a:pPr algn="ctr"/>
            <a:r>
              <a:rPr dirty="0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EDA and prediction pipeline</a:t>
            </a:r>
          </a:p>
          <a:p>
            <a:r>
              <a:t>Interactive web app for market trend insights</a:t>
            </a:r>
          </a:p>
          <a:p>
            <a:r>
              <a:t>Future Work: Time series forecasting, XGBoost/LSTM, API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1002117"/>
            <a:ext cx="6377940" cy="1293028"/>
          </a:xfrm>
        </p:spPr>
        <p:txBody>
          <a:bodyPr/>
          <a:lstStyle/>
          <a:p>
            <a:pPr algn="ctr"/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386584"/>
            <a:ext cx="8083296" cy="3877056"/>
          </a:xfrm>
        </p:spPr>
        <p:txBody>
          <a:bodyPr/>
          <a:lstStyle/>
          <a:p>
            <a:r>
              <a:rPr dirty="0"/>
              <a:t>Q&amp;A</a:t>
            </a:r>
          </a:p>
          <a:p>
            <a:r>
              <a:rPr dirty="0"/>
              <a:t>Contact: [Optional email or GitHub link for the project]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64373"/>
            <a:ext cx="6377940" cy="1293028"/>
          </a:xfrm>
        </p:spPr>
        <p:txBody>
          <a:bodyPr/>
          <a:lstStyle/>
          <a:p>
            <a:pPr algn="ctr"/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historical NIFTY 50 data and predict daily market movement.</a:t>
            </a:r>
          </a:p>
          <a:p>
            <a:r>
              <a:t>Tools Used: Python, Pandas, Matplotlib, Seaborn, Scikit-learn, Streamlit</a:t>
            </a:r>
          </a:p>
          <a:p>
            <a:r>
              <a:t>Deliverables:</a:t>
            </a:r>
          </a:p>
          <a:p>
            <a:r>
              <a:t>- Exploratory Data Analysis (EDA)</a:t>
            </a:r>
          </a:p>
          <a:p>
            <a:r>
              <a:t>- Machine Learning Model</a:t>
            </a:r>
          </a:p>
          <a:p>
            <a:r>
              <a:t>- Interactive Streamlit Web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732" y="742362"/>
            <a:ext cx="6377940" cy="1293028"/>
          </a:xfrm>
        </p:spPr>
        <p:txBody>
          <a:bodyPr/>
          <a:lstStyle/>
          <a:p>
            <a:pPr algn="ctr"/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NIFTY_50.csv</a:t>
            </a:r>
          </a:p>
          <a:p>
            <a:r>
              <a:t>Rows: ~12,000+ records</a:t>
            </a:r>
          </a:p>
          <a:p>
            <a:r>
              <a:t>Columns: Date, Open, High, Low, Close, Shares_Traded, Turnover (Rs Cr)</a:t>
            </a:r>
          </a:p>
          <a:p>
            <a:r>
              <a:t>Target Variable: Daily Movement (Up/Down)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40" y="824658"/>
            <a:ext cx="6377940" cy="1293028"/>
          </a:xfrm>
        </p:spPr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Parsed Date column into datetime format</a:t>
            </a:r>
          </a:p>
          <a:p>
            <a:r>
              <a:t>Imputed missing values using mean and forward fill</a:t>
            </a:r>
          </a:p>
          <a:p>
            <a:r>
              <a:t>Created new columns: Daily_Movement, Price_Range, Volatility_Level</a:t>
            </a:r>
          </a:p>
          <a:p>
            <a:r>
              <a:t>Encoded features for ML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84" y="760650"/>
            <a:ext cx="6377940" cy="1293028"/>
          </a:xfrm>
        </p:spPr>
        <p:txBody>
          <a:bodyPr/>
          <a:lstStyle/>
          <a:p>
            <a:pPr algn="ctr"/>
            <a:r>
              <a:rPr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statistics using describe()</a:t>
            </a:r>
          </a:p>
          <a:p>
            <a:r>
              <a:t>Line chart for Close Price trend</a:t>
            </a:r>
          </a:p>
          <a:p>
            <a:r>
              <a:t>Correlation heatmap among numerical features</a:t>
            </a:r>
          </a:p>
          <a:p>
            <a:r>
              <a:t>Market movement distribution (countplot)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Algorithm: Random Forest Classifier</a:t>
            </a:r>
          </a:p>
          <a:p>
            <a:r>
              <a:t>Features Used: Open, High, Low, Shares_Traded, Turnover</a:t>
            </a:r>
          </a:p>
          <a:p>
            <a:r>
              <a:t>Train-Test Split: 80%-20%</a:t>
            </a:r>
          </a:p>
          <a:p>
            <a:r>
              <a:t>Evaluation Metrics: Accuracy (90%+), Precision &amp; Recall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Streamlit</a:t>
            </a:r>
            <a:r>
              <a:rPr dirty="0"/>
              <a:t>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 CSV Upload, Date Range Filter, Visualizations, Live Predictor</a:t>
            </a:r>
          </a:p>
          <a:p>
            <a:r>
              <a:t>Tech Stack: Streamlit, Matplotlib, Seaborn, Sklearn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Demo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Walkthrough of app interface: Upload → EDA → Metrics → Prediction</a:t>
            </a:r>
          </a:p>
          <a:p>
            <a:r>
              <a:t>Insight: High correlation between volatility and market movement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012" y="760650"/>
            <a:ext cx="6377940" cy="1293028"/>
          </a:xfrm>
        </p:spPr>
        <p:txBody>
          <a:bodyPr/>
          <a:lstStyle/>
          <a:p>
            <a:pPr algn="ctr"/>
            <a:r>
              <a:rPr dirty="0"/>
              <a:t>Individual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 1: Data cleaning &amp; preprocessing</a:t>
            </a:r>
          </a:p>
          <a:p>
            <a:r>
              <a:t>Name 2: EDA &amp; visualizations</a:t>
            </a:r>
          </a:p>
          <a:p>
            <a:r>
              <a:t>Name 3: Machine learning model &amp; metrics</a:t>
            </a:r>
          </a:p>
          <a:p>
            <a:r>
              <a:t>Name 4: Streamlit app UI development</a:t>
            </a:r>
          </a:p>
          <a:p>
            <a:r>
              <a:t>Name 5: Presentation, documentation, and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390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NIFTY 50 Stock Market Analysis &amp; Prediction</vt:lpstr>
      <vt:lpstr>Project Overview</vt:lpstr>
      <vt:lpstr>Dataset Description</vt:lpstr>
      <vt:lpstr>Data Preprocessing</vt:lpstr>
      <vt:lpstr>Exploratory Data Analysis (EDA)</vt:lpstr>
      <vt:lpstr>Machine Learning Model</vt:lpstr>
      <vt:lpstr>Streamlit Web Application</vt:lpstr>
      <vt:lpstr>Demo &amp; Results</vt:lpstr>
      <vt:lpstr>Individual Contributions</vt:lpstr>
      <vt:lpstr>Challenges &amp; Learnings</vt:lpstr>
      <vt:lpstr>Conclusion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Prashasti</dc:creator>
  <cp:keywords/>
  <dc:description>generated using python-pptx</dc:description>
  <cp:lastModifiedBy>Prashasti Srivastava</cp:lastModifiedBy>
  <cp:revision>3</cp:revision>
  <dcterms:created xsi:type="dcterms:W3CDTF">2013-01-27T09:14:16Z</dcterms:created>
  <dcterms:modified xsi:type="dcterms:W3CDTF">2025-04-08T09:11:09Z</dcterms:modified>
  <cp:category/>
</cp:coreProperties>
</file>