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1" r:id="rId1"/>
  </p:sldMasterIdLst>
  <p:sldIdLst>
    <p:sldId id="256" r:id="rId2"/>
    <p:sldId id="257" r:id="rId3"/>
    <p:sldId id="258" r:id="rId4"/>
    <p:sldId id="259" r:id="rId5"/>
    <p:sldId id="261" r:id="rId6"/>
    <p:sldId id="265" r:id="rId7"/>
    <p:sldId id="263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74"/>
    <p:restoredTop sz="94710"/>
  </p:normalViewPr>
  <p:slideViewPr>
    <p:cSldViewPr snapToGrid="0">
      <p:cViewPr varScale="1">
        <p:scale>
          <a:sx n="149" d="100"/>
          <a:sy n="149" d="100"/>
        </p:scale>
        <p:origin x="1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10" Type="http://schemas.openxmlformats.org/officeDocument/2006/relationships/image" Target="../media/image25.svg"/><Relationship Id="rId4" Type="http://schemas.openxmlformats.org/officeDocument/2006/relationships/image" Target="../media/image19.svg"/><Relationship Id="rId9" Type="http://schemas.openxmlformats.org/officeDocument/2006/relationships/image" Target="../media/image24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10" Type="http://schemas.openxmlformats.org/officeDocument/2006/relationships/image" Target="../media/image35.svg"/><Relationship Id="rId4" Type="http://schemas.openxmlformats.org/officeDocument/2006/relationships/image" Target="../media/image29.svg"/><Relationship Id="rId9" Type="http://schemas.openxmlformats.org/officeDocument/2006/relationships/image" Target="../media/image34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10" Type="http://schemas.openxmlformats.org/officeDocument/2006/relationships/image" Target="../media/image25.svg"/><Relationship Id="rId4" Type="http://schemas.openxmlformats.org/officeDocument/2006/relationships/image" Target="../media/image19.svg"/><Relationship Id="rId9" Type="http://schemas.openxmlformats.org/officeDocument/2006/relationships/image" Target="../media/image24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10" Type="http://schemas.openxmlformats.org/officeDocument/2006/relationships/image" Target="../media/image35.svg"/><Relationship Id="rId4" Type="http://schemas.openxmlformats.org/officeDocument/2006/relationships/image" Target="../media/image29.svg"/><Relationship Id="rId9" Type="http://schemas.openxmlformats.org/officeDocument/2006/relationships/image" Target="../media/image3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CA4E1C-BF86-46BA-9019-10D5B4B23B57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909CF71-2FA0-4BCB-9045-B520B74769B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Information Overload:</a:t>
          </a:r>
          <a:r>
            <a:rPr lang="en-US" b="0" i="0"/>
            <a:t> Scattered data, unreliable sources.</a:t>
          </a:r>
          <a:endParaRPr lang="en-US"/>
        </a:p>
      </dgm:t>
    </dgm:pt>
    <dgm:pt modelId="{50B6E47B-E079-4E45-9BFD-26BFA840751F}" type="parTrans" cxnId="{3CEF550E-0CD7-4DD6-B3E7-85083104A550}">
      <dgm:prSet/>
      <dgm:spPr/>
      <dgm:t>
        <a:bodyPr/>
        <a:lstStyle/>
        <a:p>
          <a:endParaRPr lang="en-US"/>
        </a:p>
      </dgm:t>
    </dgm:pt>
    <dgm:pt modelId="{E50C0E99-9DB8-4150-8C69-13F45C97A7B7}" type="sibTrans" cxnId="{3CEF550E-0CD7-4DD6-B3E7-85083104A55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F2EE312-7060-416A-BC42-848DFDAD8C5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Manual Comparison:</a:t>
          </a:r>
          <a:r>
            <a:rPr lang="en-US" b="0" i="0"/>
            <a:t> Time-consuming, easily missed details.</a:t>
          </a:r>
          <a:endParaRPr lang="en-US"/>
        </a:p>
      </dgm:t>
    </dgm:pt>
    <dgm:pt modelId="{2E479DA9-A05A-410F-A5A4-3E6FB8393674}" type="parTrans" cxnId="{B58D987D-82F3-43F9-8C8D-2BC9295CE1D7}">
      <dgm:prSet/>
      <dgm:spPr/>
      <dgm:t>
        <a:bodyPr/>
        <a:lstStyle/>
        <a:p>
          <a:endParaRPr lang="en-US"/>
        </a:p>
      </dgm:t>
    </dgm:pt>
    <dgm:pt modelId="{2AF69476-6243-4FAB-B700-D35B465B9049}" type="sibTrans" cxnId="{B58D987D-82F3-43F9-8C8D-2BC9295CE1D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7CC39A9-6719-4C90-A6E8-48213DB78DE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Generic Advice:</a:t>
          </a:r>
          <a:r>
            <a:rPr lang="en-US" b="0" i="0"/>
            <a:t> Doesn't fit individual goals/budgets/careers.</a:t>
          </a:r>
          <a:endParaRPr lang="en-US"/>
        </a:p>
      </dgm:t>
    </dgm:pt>
    <dgm:pt modelId="{B2E9A355-60FF-4C34-9126-4F991478B844}" type="parTrans" cxnId="{9E5CCC55-EC47-486A-9CEA-FA724D53245A}">
      <dgm:prSet/>
      <dgm:spPr/>
      <dgm:t>
        <a:bodyPr/>
        <a:lstStyle/>
        <a:p>
          <a:endParaRPr lang="en-US"/>
        </a:p>
      </dgm:t>
    </dgm:pt>
    <dgm:pt modelId="{00055CE1-2CD4-4D7E-903F-B6FE205F1D59}" type="sibTrans" cxnId="{9E5CCC55-EC47-486A-9CEA-FA724D53245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E81BBCE-C489-4BA0-A2B2-D72B3F25CB0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Deadline Chaos:</a:t>
          </a:r>
          <a:r>
            <a:rPr lang="en-US" b="0" i="0"/>
            <a:t> Missed dates cause overwhelming stress.</a:t>
          </a:r>
          <a:endParaRPr lang="en-US"/>
        </a:p>
      </dgm:t>
    </dgm:pt>
    <dgm:pt modelId="{BE14354A-0B4F-4635-A1FA-ECD49470546D}" type="parTrans" cxnId="{8604BC34-1152-4210-AF42-179FC08C64A7}">
      <dgm:prSet/>
      <dgm:spPr/>
      <dgm:t>
        <a:bodyPr/>
        <a:lstStyle/>
        <a:p>
          <a:endParaRPr lang="en-US"/>
        </a:p>
      </dgm:t>
    </dgm:pt>
    <dgm:pt modelId="{40AD7C48-39D2-428A-BA94-AB23E454A5D1}" type="sibTrans" cxnId="{8604BC34-1152-4210-AF42-179FC08C64A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AE3AFEF-CC85-44A4-9D5E-C9AE6F4F816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Financial Blindness:</a:t>
          </a:r>
          <a:r>
            <a:rPr lang="en-US" b="0" i="0"/>
            <a:t> Unclear costs, missed aid opportunities.</a:t>
          </a:r>
          <a:endParaRPr lang="en-US"/>
        </a:p>
      </dgm:t>
    </dgm:pt>
    <dgm:pt modelId="{925A35AC-CDD4-4D80-87A4-9AD894248CF6}" type="parTrans" cxnId="{BEAF3813-6EA8-4BB4-AB4B-ED27752F9603}">
      <dgm:prSet/>
      <dgm:spPr/>
      <dgm:t>
        <a:bodyPr/>
        <a:lstStyle/>
        <a:p>
          <a:endParaRPr lang="en-US"/>
        </a:p>
      </dgm:t>
    </dgm:pt>
    <dgm:pt modelId="{F3144A30-00E5-4014-B62B-4B5892B233E4}" type="sibTrans" cxnId="{BEAF3813-6EA8-4BB4-AB4B-ED27752F960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548CE7F-9247-4DCE-817B-225D0ACC129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Decision Difficulty:</a:t>
          </a:r>
          <a:r>
            <a:rPr lang="en-US" b="0" i="0"/>
            <a:t> Choosing from thousands of programs is hard.</a:t>
          </a:r>
          <a:endParaRPr lang="en-US"/>
        </a:p>
      </dgm:t>
    </dgm:pt>
    <dgm:pt modelId="{20B953D1-BFAB-4235-8207-419F86306AC8}" type="parTrans" cxnId="{176B60E6-6B7E-46E9-8B0F-D72DCA5D866B}">
      <dgm:prSet/>
      <dgm:spPr/>
      <dgm:t>
        <a:bodyPr/>
        <a:lstStyle/>
        <a:p>
          <a:endParaRPr lang="en-US"/>
        </a:p>
      </dgm:t>
    </dgm:pt>
    <dgm:pt modelId="{027F9086-2F3B-4D09-985E-D1EFD352E321}" type="sibTrans" cxnId="{176B60E6-6B7E-46E9-8B0F-D72DCA5D866B}">
      <dgm:prSet/>
      <dgm:spPr/>
      <dgm:t>
        <a:bodyPr/>
        <a:lstStyle/>
        <a:p>
          <a:endParaRPr lang="en-US"/>
        </a:p>
      </dgm:t>
    </dgm:pt>
    <dgm:pt modelId="{372EB88F-2621-4A39-9857-29DBC14003C2}" type="pres">
      <dgm:prSet presAssocID="{07CA4E1C-BF86-46BA-9019-10D5B4B23B57}" presName="root" presStyleCnt="0">
        <dgm:presLayoutVars>
          <dgm:dir/>
          <dgm:resizeHandles val="exact"/>
        </dgm:presLayoutVars>
      </dgm:prSet>
      <dgm:spPr/>
    </dgm:pt>
    <dgm:pt modelId="{8FB955C3-301B-4AF2-9490-57854D60700A}" type="pres">
      <dgm:prSet presAssocID="{07CA4E1C-BF86-46BA-9019-10D5B4B23B57}" presName="container" presStyleCnt="0">
        <dgm:presLayoutVars>
          <dgm:dir/>
          <dgm:resizeHandles val="exact"/>
        </dgm:presLayoutVars>
      </dgm:prSet>
      <dgm:spPr/>
    </dgm:pt>
    <dgm:pt modelId="{F6D65072-3B3D-40A7-85D7-C5C61B5CC3BE}" type="pres">
      <dgm:prSet presAssocID="{7909CF71-2FA0-4BCB-9045-B520B74769B0}" presName="compNode" presStyleCnt="0"/>
      <dgm:spPr/>
    </dgm:pt>
    <dgm:pt modelId="{201C43BF-8ABF-490C-BAA0-48CF38EF66CC}" type="pres">
      <dgm:prSet presAssocID="{7909CF71-2FA0-4BCB-9045-B520B74769B0}" presName="iconBgRect" presStyleLbl="bgShp" presStyleIdx="0" presStyleCnt="6"/>
      <dgm:spPr/>
    </dgm:pt>
    <dgm:pt modelId="{5C671976-058A-4CB9-83F0-695AD313C131}" type="pres">
      <dgm:prSet presAssocID="{7909CF71-2FA0-4BCB-9045-B520B74769B0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503B00BE-45DA-47E6-96F7-9F546768DA57}" type="pres">
      <dgm:prSet presAssocID="{7909CF71-2FA0-4BCB-9045-B520B74769B0}" presName="spaceRect" presStyleCnt="0"/>
      <dgm:spPr/>
    </dgm:pt>
    <dgm:pt modelId="{D47EB72E-BBB0-4520-9391-3232C5475A95}" type="pres">
      <dgm:prSet presAssocID="{7909CF71-2FA0-4BCB-9045-B520B74769B0}" presName="textRect" presStyleLbl="revTx" presStyleIdx="0" presStyleCnt="6">
        <dgm:presLayoutVars>
          <dgm:chMax val="1"/>
          <dgm:chPref val="1"/>
        </dgm:presLayoutVars>
      </dgm:prSet>
      <dgm:spPr/>
    </dgm:pt>
    <dgm:pt modelId="{532B39F2-1735-4AFD-8A0A-30B256DAFE1C}" type="pres">
      <dgm:prSet presAssocID="{E50C0E99-9DB8-4150-8C69-13F45C97A7B7}" presName="sibTrans" presStyleLbl="sibTrans2D1" presStyleIdx="0" presStyleCnt="0"/>
      <dgm:spPr/>
    </dgm:pt>
    <dgm:pt modelId="{7548B1D5-322F-44E8-B7A4-FEAAA0E00EAC}" type="pres">
      <dgm:prSet presAssocID="{0F2EE312-7060-416A-BC42-848DFDAD8C5C}" presName="compNode" presStyleCnt="0"/>
      <dgm:spPr/>
    </dgm:pt>
    <dgm:pt modelId="{DEAD9047-B55B-46DB-B391-4912CC9099BB}" type="pres">
      <dgm:prSet presAssocID="{0F2EE312-7060-416A-BC42-848DFDAD8C5C}" presName="iconBgRect" presStyleLbl="bgShp" presStyleIdx="1" presStyleCnt="6"/>
      <dgm:spPr/>
    </dgm:pt>
    <dgm:pt modelId="{D0E4FCB7-95AC-46A2-B2C6-DF30DB482E37}" type="pres">
      <dgm:prSet presAssocID="{0F2EE312-7060-416A-BC42-848DFDAD8C5C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raille"/>
        </a:ext>
      </dgm:extLst>
    </dgm:pt>
    <dgm:pt modelId="{5D0353AB-CDFE-47EB-A647-A1831EDCEE1D}" type="pres">
      <dgm:prSet presAssocID="{0F2EE312-7060-416A-BC42-848DFDAD8C5C}" presName="spaceRect" presStyleCnt="0"/>
      <dgm:spPr/>
    </dgm:pt>
    <dgm:pt modelId="{378B6051-2C01-4440-BC6C-644CE14FEFF8}" type="pres">
      <dgm:prSet presAssocID="{0F2EE312-7060-416A-BC42-848DFDAD8C5C}" presName="textRect" presStyleLbl="revTx" presStyleIdx="1" presStyleCnt="6">
        <dgm:presLayoutVars>
          <dgm:chMax val="1"/>
          <dgm:chPref val="1"/>
        </dgm:presLayoutVars>
      </dgm:prSet>
      <dgm:spPr/>
    </dgm:pt>
    <dgm:pt modelId="{3F65699F-891F-4F78-96B7-BB74A844F10F}" type="pres">
      <dgm:prSet presAssocID="{2AF69476-6243-4FAB-B700-D35B465B9049}" presName="sibTrans" presStyleLbl="sibTrans2D1" presStyleIdx="0" presStyleCnt="0"/>
      <dgm:spPr/>
    </dgm:pt>
    <dgm:pt modelId="{E25919AC-C0B3-4C84-B894-D6BBC61AC724}" type="pres">
      <dgm:prSet presAssocID="{A7CC39A9-6719-4C90-A6E8-48213DB78DE0}" presName="compNode" presStyleCnt="0"/>
      <dgm:spPr/>
    </dgm:pt>
    <dgm:pt modelId="{E55D8052-605F-48E2-94AB-7B69B6680AA2}" type="pres">
      <dgm:prSet presAssocID="{A7CC39A9-6719-4C90-A6E8-48213DB78DE0}" presName="iconBgRect" presStyleLbl="bgShp" presStyleIdx="2" presStyleCnt="6"/>
      <dgm:spPr/>
    </dgm:pt>
    <dgm:pt modelId="{262C9D64-14C0-4A43-82B0-3237A1C03B47}" type="pres">
      <dgm:prSet presAssocID="{A7CC39A9-6719-4C90-A6E8-48213DB78DE0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7516F623-8DE7-4C3F-9D29-1C6E2CF860AF}" type="pres">
      <dgm:prSet presAssocID="{A7CC39A9-6719-4C90-A6E8-48213DB78DE0}" presName="spaceRect" presStyleCnt="0"/>
      <dgm:spPr/>
    </dgm:pt>
    <dgm:pt modelId="{55A196F8-FA80-4F80-8AD8-316D9D852EA2}" type="pres">
      <dgm:prSet presAssocID="{A7CC39A9-6719-4C90-A6E8-48213DB78DE0}" presName="textRect" presStyleLbl="revTx" presStyleIdx="2" presStyleCnt="6">
        <dgm:presLayoutVars>
          <dgm:chMax val="1"/>
          <dgm:chPref val="1"/>
        </dgm:presLayoutVars>
      </dgm:prSet>
      <dgm:spPr/>
    </dgm:pt>
    <dgm:pt modelId="{48921D4F-BECE-4A00-9A40-7D751FBE0C55}" type="pres">
      <dgm:prSet presAssocID="{00055CE1-2CD4-4D7E-903F-B6FE205F1D59}" presName="sibTrans" presStyleLbl="sibTrans2D1" presStyleIdx="0" presStyleCnt="0"/>
      <dgm:spPr/>
    </dgm:pt>
    <dgm:pt modelId="{29EF3F11-68E3-42BA-BA75-76DF59EB8B2A}" type="pres">
      <dgm:prSet presAssocID="{EE81BBCE-C489-4BA0-A2B2-D72B3F25CB07}" presName="compNode" presStyleCnt="0"/>
      <dgm:spPr/>
    </dgm:pt>
    <dgm:pt modelId="{52084683-487A-416D-8A17-F7F2023E6E80}" type="pres">
      <dgm:prSet presAssocID="{EE81BBCE-C489-4BA0-A2B2-D72B3F25CB07}" presName="iconBgRect" presStyleLbl="bgShp" presStyleIdx="3" presStyleCnt="6"/>
      <dgm:spPr/>
    </dgm:pt>
    <dgm:pt modelId="{19D750C5-A3F2-46E6-9FC8-88332829313F}" type="pres">
      <dgm:prSet presAssocID="{EE81BBCE-C489-4BA0-A2B2-D72B3F25CB07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F7225656-2389-4EF5-BFDB-CB47125B7CC7}" type="pres">
      <dgm:prSet presAssocID="{EE81BBCE-C489-4BA0-A2B2-D72B3F25CB07}" presName="spaceRect" presStyleCnt="0"/>
      <dgm:spPr/>
    </dgm:pt>
    <dgm:pt modelId="{D4974733-F67E-4653-B7AF-E2BBCE0B850F}" type="pres">
      <dgm:prSet presAssocID="{EE81BBCE-C489-4BA0-A2B2-D72B3F25CB07}" presName="textRect" presStyleLbl="revTx" presStyleIdx="3" presStyleCnt="6">
        <dgm:presLayoutVars>
          <dgm:chMax val="1"/>
          <dgm:chPref val="1"/>
        </dgm:presLayoutVars>
      </dgm:prSet>
      <dgm:spPr/>
    </dgm:pt>
    <dgm:pt modelId="{8462EAF7-9079-455F-9857-873AA60D3B02}" type="pres">
      <dgm:prSet presAssocID="{40AD7C48-39D2-428A-BA94-AB23E454A5D1}" presName="sibTrans" presStyleLbl="sibTrans2D1" presStyleIdx="0" presStyleCnt="0"/>
      <dgm:spPr/>
    </dgm:pt>
    <dgm:pt modelId="{082AA8DD-8F93-45E7-ABCC-C56EDA91D1E1}" type="pres">
      <dgm:prSet presAssocID="{9AE3AFEF-CC85-44A4-9D5E-C9AE6F4F816F}" presName="compNode" presStyleCnt="0"/>
      <dgm:spPr/>
    </dgm:pt>
    <dgm:pt modelId="{E6C0436B-5DB9-4F6E-A2E8-4329253BDE79}" type="pres">
      <dgm:prSet presAssocID="{9AE3AFEF-CC85-44A4-9D5E-C9AE6F4F816F}" presName="iconBgRect" presStyleLbl="bgShp" presStyleIdx="4" presStyleCnt="6"/>
      <dgm:spPr/>
    </dgm:pt>
    <dgm:pt modelId="{14E6818C-C186-4DE8-8074-B110093131A0}" type="pres">
      <dgm:prSet presAssocID="{9AE3AFEF-CC85-44A4-9D5E-C9AE6F4F816F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lind"/>
        </a:ext>
      </dgm:extLst>
    </dgm:pt>
    <dgm:pt modelId="{AE5CA9D3-9770-4A26-AE16-655ACBCEC744}" type="pres">
      <dgm:prSet presAssocID="{9AE3AFEF-CC85-44A4-9D5E-C9AE6F4F816F}" presName="spaceRect" presStyleCnt="0"/>
      <dgm:spPr/>
    </dgm:pt>
    <dgm:pt modelId="{54F01260-3B79-4962-A94C-1146CC4AAD86}" type="pres">
      <dgm:prSet presAssocID="{9AE3AFEF-CC85-44A4-9D5E-C9AE6F4F816F}" presName="textRect" presStyleLbl="revTx" presStyleIdx="4" presStyleCnt="6">
        <dgm:presLayoutVars>
          <dgm:chMax val="1"/>
          <dgm:chPref val="1"/>
        </dgm:presLayoutVars>
      </dgm:prSet>
      <dgm:spPr/>
    </dgm:pt>
    <dgm:pt modelId="{51FD189A-06AB-4FF6-BFC2-6313F47F8227}" type="pres">
      <dgm:prSet presAssocID="{F3144A30-00E5-4014-B62B-4B5892B233E4}" presName="sibTrans" presStyleLbl="sibTrans2D1" presStyleIdx="0" presStyleCnt="0"/>
      <dgm:spPr/>
    </dgm:pt>
    <dgm:pt modelId="{7FF2BF95-8B7E-46E5-804F-1308B2B9AA18}" type="pres">
      <dgm:prSet presAssocID="{D548CE7F-9247-4DCE-817B-225D0ACC1298}" presName="compNode" presStyleCnt="0"/>
      <dgm:spPr/>
    </dgm:pt>
    <dgm:pt modelId="{CD5447EC-5AAB-401E-A77A-DE2DE9007F15}" type="pres">
      <dgm:prSet presAssocID="{D548CE7F-9247-4DCE-817B-225D0ACC1298}" presName="iconBgRect" presStyleLbl="bgShp" presStyleIdx="5" presStyleCnt="6"/>
      <dgm:spPr/>
    </dgm:pt>
    <dgm:pt modelId="{2FB88986-D0B0-431D-9549-914407C79B87}" type="pres">
      <dgm:prSet presAssocID="{D548CE7F-9247-4DCE-817B-225D0ACC1298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Irritant"/>
        </a:ext>
      </dgm:extLst>
    </dgm:pt>
    <dgm:pt modelId="{43A0F397-DA71-420B-9C18-0E11867C80EB}" type="pres">
      <dgm:prSet presAssocID="{D548CE7F-9247-4DCE-817B-225D0ACC1298}" presName="spaceRect" presStyleCnt="0"/>
      <dgm:spPr/>
    </dgm:pt>
    <dgm:pt modelId="{383A7BC4-ACFF-4617-8A97-F977001D8868}" type="pres">
      <dgm:prSet presAssocID="{D548CE7F-9247-4DCE-817B-225D0ACC1298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96709E05-D59D-4B16-86AD-7A718FF076A9}" type="presOf" srcId="{9AE3AFEF-CC85-44A4-9D5E-C9AE6F4F816F}" destId="{54F01260-3B79-4962-A94C-1146CC4AAD86}" srcOrd="0" destOrd="0" presId="urn:microsoft.com/office/officeart/2018/2/layout/IconCircleList"/>
    <dgm:cxn modelId="{464E7F0D-2C6C-4639-9FDA-B618A070C677}" type="presOf" srcId="{40AD7C48-39D2-428A-BA94-AB23E454A5D1}" destId="{8462EAF7-9079-455F-9857-873AA60D3B02}" srcOrd="0" destOrd="0" presId="urn:microsoft.com/office/officeart/2018/2/layout/IconCircleList"/>
    <dgm:cxn modelId="{3CEF550E-0CD7-4DD6-B3E7-85083104A550}" srcId="{07CA4E1C-BF86-46BA-9019-10D5B4B23B57}" destId="{7909CF71-2FA0-4BCB-9045-B520B74769B0}" srcOrd="0" destOrd="0" parTransId="{50B6E47B-E079-4E45-9BFD-26BFA840751F}" sibTransId="{E50C0E99-9DB8-4150-8C69-13F45C97A7B7}"/>
    <dgm:cxn modelId="{BEAF3813-6EA8-4BB4-AB4B-ED27752F9603}" srcId="{07CA4E1C-BF86-46BA-9019-10D5B4B23B57}" destId="{9AE3AFEF-CC85-44A4-9D5E-C9AE6F4F816F}" srcOrd="4" destOrd="0" parTransId="{925A35AC-CDD4-4D80-87A4-9AD894248CF6}" sibTransId="{F3144A30-00E5-4014-B62B-4B5892B233E4}"/>
    <dgm:cxn modelId="{59F3682D-DC8E-49DB-8ADD-E27C93651299}" type="presOf" srcId="{A7CC39A9-6719-4C90-A6E8-48213DB78DE0}" destId="{55A196F8-FA80-4F80-8AD8-316D9D852EA2}" srcOrd="0" destOrd="0" presId="urn:microsoft.com/office/officeart/2018/2/layout/IconCircleList"/>
    <dgm:cxn modelId="{8AC3EC32-F8D9-4AAB-A919-FF11A8316C9D}" type="presOf" srcId="{E50C0E99-9DB8-4150-8C69-13F45C97A7B7}" destId="{532B39F2-1735-4AFD-8A0A-30B256DAFE1C}" srcOrd="0" destOrd="0" presId="urn:microsoft.com/office/officeart/2018/2/layout/IconCircleList"/>
    <dgm:cxn modelId="{8604BC34-1152-4210-AF42-179FC08C64A7}" srcId="{07CA4E1C-BF86-46BA-9019-10D5B4B23B57}" destId="{EE81BBCE-C489-4BA0-A2B2-D72B3F25CB07}" srcOrd="3" destOrd="0" parTransId="{BE14354A-0B4F-4635-A1FA-ECD49470546D}" sibTransId="{40AD7C48-39D2-428A-BA94-AB23E454A5D1}"/>
    <dgm:cxn modelId="{58AB874B-4061-47BA-AABC-4BA75392B3D7}" type="presOf" srcId="{7909CF71-2FA0-4BCB-9045-B520B74769B0}" destId="{D47EB72E-BBB0-4520-9391-3232C5475A95}" srcOrd="0" destOrd="0" presId="urn:microsoft.com/office/officeart/2018/2/layout/IconCircleList"/>
    <dgm:cxn modelId="{AEC1914C-32E7-4B74-9816-1857746557F1}" type="presOf" srcId="{D548CE7F-9247-4DCE-817B-225D0ACC1298}" destId="{383A7BC4-ACFF-4617-8A97-F977001D8868}" srcOrd="0" destOrd="0" presId="urn:microsoft.com/office/officeart/2018/2/layout/IconCircleList"/>
    <dgm:cxn modelId="{9E5CCC55-EC47-486A-9CEA-FA724D53245A}" srcId="{07CA4E1C-BF86-46BA-9019-10D5B4B23B57}" destId="{A7CC39A9-6719-4C90-A6E8-48213DB78DE0}" srcOrd="2" destOrd="0" parTransId="{B2E9A355-60FF-4C34-9126-4F991478B844}" sibTransId="{00055CE1-2CD4-4D7E-903F-B6FE205F1D59}"/>
    <dgm:cxn modelId="{520F8274-1274-4421-B188-53B3F9FCC617}" type="presOf" srcId="{EE81BBCE-C489-4BA0-A2B2-D72B3F25CB07}" destId="{D4974733-F67E-4653-B7AF-E2BBCE0B850F}" srcOrd="0" destOrd="0" presId="urn:microsoft.com/office/officeart/2018/2/layout/IconCircleList"/>
    <dgm:cxn modelId="{183BDF77-4D9D-4B70-8C70-6AAD909CD8A6}" type="presOf" srcId="{07CA4E1C-BF86-46BA-9019-10D5B4B23B57}" destId="{372EB88F-2621-4A39-9857-29DBC14003C2}" srcOrd="0" destOrd="0" presId="urn:microsoft.com/office/officeart/2018/2/layout/IconCircleList"/>
    <dgm:cxn modelId="{B58D987D-82F3-43F9-8C8D-2BC9295CE1D7}" srcId="{07CA4E1C-BF86-46BA-9019-10D5B4B23B57}" destId="{0F2EE312-7060-416A-BC42-848DFDAD8C5C}" srcOrd="1" destOrd="0" parTransId="{2E479DA9-A05A-410F-A5A4-3E6FB8393674}" sibTransId="{2AF69476-6243-4FAB-B700-D35B465B9049}"/>
    <dgm:cxn modelId="{9FC83E96-378E-497F-9F45-F181B92F1C6E}" type="presOf" srcId="{0F2EE312-7060-416A-BC42-848DFDAD8C5C}" destId="{378B6051-2C01-4440-BC6C-644CE14FEFF8}" srcOrd="0" destOrd="0" presId="urn:microsoft.com/office/officeart/2018/2/layout/IconCircleList"/>
    <dgm:cxn modelId="{147EDE9F-2C9F-4482-92FA-9D74C794EA6E}" type="presOf" srcId="{2AF69476-6243-4FAB-B700-D35B465B9049}" destId="{3F65699F-891F-4F78-96B7-BB74A844F10F}" srcOrd="0" destOrd="0" presId="urn:microsoft.com/office/officeart/2018/2/layout/IconCircleList"/>
    <dgm:cxn modelId="{2BDCC0B9-E4C0-4359-9C5F-60C872E25ED2}" type="presOf" srcId="{F3144A30-00E5-4014-B62B-4B5892B233E4}" destId="{51FD189A-06AB-4FF6-BFC2-6313F47F8227}" srcOrd="0" destOrd="0" presId="urn:microsoft.com/office/officeart/2018/2/layout/IconCircleList"/>
    <dgm:cxn modelId="{176B60E6-6B7E-46E9-8B0F-D72DCA5D866B}" srcId="{07CA4E1C-BF86-46BA-9019-10D5B4B23B57}" destId="{D548CE7F-9247-4DCE-817B-225D0ACC1298}" srcOrd="5" destOrd="0" parTransId="{20B953D1-BFAB-4235-8207-419F86306AC8}" sibTransId="{027F9086-2F3B-4D09-985E-D1EFD352E321}"/>
    <dgm:cxn modelId="{11EDA0FD-BC14-4ACD-BA62-5B06CAE6590E}" type="presOf" srcId="{00055CE1-2CD4-4D7E-903F-B6FE205F1D59}" destId="{48921D4F-BECE-4A00-9A40-7D751FBE0C55}" srcOrd="0" destOrd="0" presId="urn:microsoft.com/office/officeart/2018/2/layout/IconCircleList"/>
    <dgm:cxn modelId="{A19723EB-97E6-46E0-A180-DF43C10147DE}" type="presParOf" srcId="{372EB88F-2621-4A39-9857-29DBC14003C2}" destId="{8FB955C3-301B-4AF2-9490-57854D60700A}" srcOrd="0" destOrd="0" presId="urn:microsoft.com/office/officeart/2018/2/layout/IconCircleList"/>
    <dgm:cxn modelId="{E74D6C58-3736-41D6-B248-C0160BEC714F}" type="presParOf" srcId="{8FB955C3-301B-4AF2-9490-57854D60700A}" destId="{F6D65072-3B3D-40A7-85D7-C5C61B5CC3BE}" srcOrd="0" destOrd="0" presId="urn:microsoft.com/office/officeart/2018/2/layout/IconCircleList"/>
    <dgm:cxn modelId="{DA2CA91E-8AC2-4032-82AA-DBB9C7277432}" type="presParOf" srcId="{F6D65072-3B3D-40A7-85D7-C5C61B5CC3BE}" destId="{201C43BF-8ABF-490C-BAA0-48CF38EF66CC}" srcOrd="0" destOrd="0" presId="urn:microsoft.com/office/officeart/2018/2/layout/IconCircleList"/>
    <dgm:cxn modelId="{7B04FFB5-FF44-46CC-B0B9-0469BF756BBE}" type="presParOf" srcId="{F6D65072-3B3D-40A7-85D7-C5C61B5CC3BE}" destId="{5C671976-058A-4CB9-83F0-695AD313C131}" srcOrd="1" destOrd="0" presId="urn:microsoft.com/office/officeart/2018/2/layout/IconCircleList"/>
    <dgm:cxn modelId="{CEE9232C-AE5F-4372-A335-C44DA1660FE9}" type="presParOf" srcId="{F6D65072-3B3D-40A7-85D7-C5C61B5CC3BE}" destId="{503B00BE-45DA-47E6-96F7-9F546768DA57}" srcOrd="2" destOrd="0" presId="urn:microsoft.com/office/officeart/2018/2/layout/IconCircleList"/>
    <dgm:cxn modelId="{14F3E5DD-183C-4341-ACEA-351E620DFBAA}" type="presParOf" srcId="{F6D65072-3B3D-40A7-85D7-C5C61B5CC3BE}" destId="{D47EB72E-BBB0-4520-9391-3232C5475A95}" srcOrd="3" destOrd="0" presId="urn:microsoft.com/office/officeart/2018/2/layout/IconCircleList"/>
    <dgm:cxn modelId="{6137656F-3AE6-410B-891C-D154B1DF7E4C}" type="presParOf" srcId="{8FB955C3-301B-4AF2-9490-57854D60700A}" destId="{532B39F2-1735-4AFD-8A0A-30B256DAFE1C}" srcOrd="1" destOrd="0" presId="urn:microsoft.com/office/officeart/2018/2/layout/IconCircleList"/>
    <dgm:cxn modelId="{E7DAA8E5-0955-4FA7-AA6F-5206FAAC5481}" type="presParOf" srcId="{8FB955C3-301B-4AF2-9490-57854D60700A}" destId="{7548B1D5-322F-44E8-B7A4-FEAAA0E00EAC}" srcOrd="2" destOrd="0" presId="urn:microsoft.com/office/officeart/2018/2/layout/IconCircleList"/>
    <dgm:cxn modelId="{EEBFAA05-9CC2-4ED0-962D-01D0D5553B8F}" type="presParOf" srcId="{7548B1D5-322F-44E8-B7A4-FEAAA0E00EAC}" destId="{DEAD9047-B55B-46DB-B391-4912CC9099BB}" srcOrd="0" destOrd="0" presId="urn:microsoft.com/office/officeart/2018/2/layout/IconCircleList"/>
    <dgm:cxn modelId="{A8928AC4-34BD-4532-9B75-CF0B360A7840}" type="presParOf" srcId="{7548B1D5-322F-44E8-B7A4-FEAAA0E00EAC}" destId="{D0E4FCB7-95AC-46A2-B2C6-DF30DB482E37}" srcOrd="1" destOrd="0" presId="urn:microsoft.com/office/officeart/2018/2/layout/IconCircleList"/>
    <dgm:cxn modelId="{E272AD0F-192B-4363-A522-265AAAAC3EC2}" type="presParOf" srcId="{7548B1D5-322F-44E8-B7A4-FEAAA0E00EAC}" destId="{5D0353AB-CDFE-47EB-A647-A1831EDCEE1D}" srcOrd="2" destOrd="0" presId="urn:microsoft.com/office/officeart/2018/2/layout/IconCircleList"/>
    <dgm:cxn modelId="{9DDD0394-1801-4B57-9739-55A02E9BAAC8}" type="presParOf" srcId="{7548B1D5-322F-44E8-B7A4-FEAAA0E00EAC}" destId="{378B6051-2C01-4440-BC6C-644CE14FEFF8}" srcOrd="3" destOrd="0" presId="urn:microsoft.com/office/officeart/2018/2/layout/IconCircleList"/>
    <dgm:cxn modelId="{509E7DB9-FEE2-4248-8491-69C6561A8ACB}" type="presParOf" srcId="{8FB955C3-301B-4AF2-9490-57854D60700A}" destId="{3F65699F-891F-4F78-96B7-BB74A844F10F}" srcOrd="3" destOrd="0" presId="urn:microsoft.com/office/officeart/2018/2/layout/IconCircleList"/>
    <dgm:cxn modelId="{C70BA56D-CB91-4C89-9C7B-5F50C54FC7AD}" type="presParOf" srcId="{8FB955C3-301B-4AF2-9490-57854D60700A}" destId="{E25919AC-C0B3-4C84-B894-D6BBC61AC724}" srcOrd="4" destOrd="0" presId="urn:microsoft.com/office/officeart/2018/2/layout/IconCircleList"/>
    <dgm:cxn modelId="{90BE5016-843B-4C09-A68E-6C98A94CBBC7}" type="presParOf" srcId="{E25919AC-C0B3-4C84-B894-D6BBC61AC724}" destId="{E55D8052-605F-48E2-94AB-7B69B6680AA2}" srcOrd="0" destOrd="0" presId="urn:microsoft.com/office/officeart/2018/2/layout/IconCircleList"/>
    <dgm:cxn modelId="{9FAE887F-886A-4CDE-8A62-0D579783345D}" type="presParOf" srcId="{E25919AC-C0B3-4C84-B894-D6BBC61AC724}" destId="{262C9D64-14C0-4A43-82B0-3237A1C03B47}" srcOrd="1" destOrd="0" presId="urn:microsoft.com/office/officeart/2018/2/layout/IconCircleList"/>
    <dgm:cxn modelId="{2892E031-5F0F-4814-AE14-DE296280B344}" type="presParOf" srcId="{E25919AC-C0B3-4C84-B894-D6BBC61AC724}" destId="{7516F623-8DE7-4C3F-9D29-1C6E2CF860AF}" srcOrd="2" destOrd="0" presId="urn:microsoft.com/office/officeart/2018/2/layout/IconCircleList"/>
    <dgm:cxn modelId="{53E88347-A88C-440E-9E2E-31FFCE601D40}" type="presParOf" srcId="{E25919AC-C0B3-4C84-B894-D6BBC61AC724}" destId="{55A196F8-FA80-4F80-8AD8-316D9D852EA2}" srcOrd="3" destOrd="0" presId="urn:microsoft.com/office/officeart/2018/2/layout/IconCircleList"/>
    <dgm:cxn modelId="{A6A1F9AE-4EF8-47CA-B8DB-8BFCC69A96B6}" type="presParOf" srcId="{8FB955C3-301B-4AF2-9490-57854D60700A}" destId="{48921D4F-BECE-4A00-9A40-7D751FBE0C55}" srcOrd="5" destOrd="0" presId="urn:microsoft.com/office/officeart/2018/2/layout/IconCircleList"/>
    <dgm:cxn modelId="{88426977-F9EB-44FB-95C7-A7E5AD8D0794}" type="presParOf" srcId="{8FB955C3-301B-4AF2-9490-57854D60700A}" destId="{29EF3F11-68E3-42BA-BA75-76DF59EB8B2A}" srcOrd="6" destOrd="0" presId="urn:microsoft.com/office/officeart/2018/2/layout/IconCircleList"/>
    <dgm:cxn modelId="{5ECBBB8F-4CF2-4AB0-B45B-B372E6BD159F}" type="presParOf" srcId="{29EF3F11-68E3-42BA-BA75-76DF59EB8B2A}" destId="{52084683-487A-416D-8A17-F7F2023E6E80}" srcOrd="0" destOrd="0" presId="urn:microsoft.com/office/officeart/2018/2/layout/IconCircleList"/>
    <dgm:cxn modelId="{8034D5D2-B068-4A71-A938-8CAC1C74665A}" type="presParOf" srcId="{29EF3F11-68E3-42BA-BA75-76DF59EB8B2A}" destId="{19D750C5-A3F2-46E6-9FC8-88332829313F}" srcOrd="1" destOrd="0" presId="urn:microsoft.com/office/officeart/2018/2/layout/IconCircleList"/>
    <dgm:cxn modelId="{9A701D3D-E823-41E2-B13E-4F28E0B65DEE}" type="presParOf" srcId="{29EF3F11-68E3-42BA-BA75-76DF59EB8B2A}" destId="{F7225656-2389-4EF5-BFDB-CB47125B7CC7}" srcOrd="2" destOrd="0" presId="urn:microsoft.com/office/officeart/2018/2/layout/IconCircleList"/>
    <dgm:cxn modelId="{0B50958C-FF2F-4A53-B28F-9D6E038E0CBE}" type="presParOf" srcId="{29EF3F11-68E3-42BA-BA75-76DF59EB8B2A}" destId="{D4974733-F67E-4653-B7AF-E2BBCE0B850F}" srcOrd="3" destOrd="0" presId="urn:microsoft.com/office/officeart/2018/2/layout/IconCircleList"/>
    <dgm:cxn modelId="{4941C083-3533-48E2-BBFD-212F4900CF38}" type="presParOf" srcId="{8FB955C3-301B-4AF2-9490-57854D60700A}" destId="{8462EAF7-9079-455F-9857-873AA60D3B02}" srcOrd="7" destOrd="0" presId="urn:microsoft.com/office/officeart/2018/2/layout/IconCircleList"/>
    <dgm:cxn modelId="{7C98393F-2122-4015-86C3-6F5FA610E7E0}" type="presParOf" srcId="{8FB955C3-301B-4AF2-9490-57854D60700A}" destId="{082AA8DD-8F93-45E7-ABCC-C56EDA91D1E1}" srcOrd="8" destOrd="0" presId="urn:microsoft.com/office/officeart/2018/2/layout/IconCircleList"/>
    <dgm:cxn modelId="{C6B80FC8-3B2A-4D4C-9BFE-D237DD307E12}" type="presParOf" srcId="{082AA8DD-8F93-45E7-ABCC-C56EDA91D1E1}" destId="{E6C0436B-5DB9-4F6E-A2E8-4329253BDE79}" srcOrd="0" destOrd="0" presId="urn:microsoft.com/office/officeart/2018/2/layout/IconCircleList"/>
    <dgm:cxn modelId="{A76C9D2A-17EB-4E39-9E44-635E24406DE4}" type="presParOf" srcId="{082AA8DD-8F93-45E7-ABCC-C56EDA91D1E1}" destId="{14E6818C-C186-4DE8-8074-B110093131A0}" srcOrd="1" destOrd="0" presId="urn:microsoft.com/office/officeart/2018/2/layout/IconCircleList"/>
    <dgm:cxn modelId="{DD99D70A-D649-4665-B185-8FB55ED70924}" type="presParOf" srcId="{082AA8DD-8F93-45E7-ABCC-C56EDA91D1E1}" destId="{AE5CA9D3-9770-4A26-AE16-655ACBCEC744}" srcOrd="2" destOrd="0" presId="urn:microsoft.com/office/officeart/2018/2/layout/IconCircleList"/>
    <dgm:cxn modelId="{7CDBB11E-4D88-4C3D-AF32-CC09D2DF9D15}" type="presParOf" srcId="{082AA8DD-8F93-45E7-ABCC-C56EDA91D1E1}" destId="{54F01260-3B79-4962-A94C-1146CC4AAD86}" srcOrd="3" destOrd="0" presId="urn:microsoft.com/office/officeart/2018/2/layout/IconCircleList"/>
    <dgm:cxn modelId="{1ECB5B1C-BC06-4C05-937B-3F973C710F02}" type="presParOf" srcId="{8FB955C3-301B-4AF2-9490-57854D60700A}" destId="{51FD189A-06AB-4FF6-BFC2-6313F47F8227}" srcOrd="9" destOrd="0" presId="urn:microsoft.com/office/officeart/2018/2/layout/IconCircleList"/>
    <dgm:cxn modelId="{4F24560F-F40B-4438-82BB-6F7D3335CBB0}" type="presParOf" srcId="{8FB955C3-301B-4AF2-9490-57854D60700A}" destId="{7FF2BF95-8B7E-46E5-804F-1308B2B9AA18}" srcOrd="10" destOrd="0" presId="urn:microsoft.com/office/officeart/2018/2/layout/IconCircleList"/>
    <dgm:cxn modelId="{56FA0420-4BCE-4B40-A79D-E14B97D593C0}" type="presParOf" srcId="{7FF2BF95-8B7E-46E5-804F-1308B2B9AA18}" destId="{CD5447EC-5AAB-401E-A77A-DE2DE9007F15}" srcOrd="0" destOrd="0" presId="urn:microsoft.com/office/officeart/2018/2/layout/IconCircleList"/>
    <dgm:cxn modelId="{55054E67-DA5D-421E-9F38-279F33EE7332}" type="presParOf" srcId="{7FF2BF95-8B7E-46E5-804F-1308B2B9AA18}" destId="{2FB88986-D0B0-431D-9549-914407C79B87}" srcOrd="1" destOrd="0" presId="urn:microsoft.com/office/officeart/2018/2/layout/IconCircleList"/>
    <dgm:cxn modelId="{B0EE738F-48F6-4765-BFAF-261DDFD35FF3}" type="presParOf" srcId="{7FF2BF95-8B7E-46E5-804F-1308B2B9AA18}" destId="{43A0F397-DA71-420B-9C18-0E11867C80EB}" srcOrd="2" destOrd="0" presId="urn:microsoft.com/office/officeart/2018/2/layout/IconCircleList"/>
    <dgm:cxn modelId="{C80D0296-9F7D-42ED-B821-D9A9B2C0E415}" type="presParOf" srcId="{7FF2BF95-8B7E-46E5-804F-1308B2B9AA18}" destId="{383A7BC4-ACFF-4617-8A97-F977001D8868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0A2A48C-D028-4AFA-B6DE-455617AB9AF3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13CECCA-827D-4AF6-A842-7D3F56772AF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dirty="0"/>
            <a:t>User Input:</a:t>
          </a:r>
          <a:r>
            <a:rPr lang="en-US" b="0" i="0" dirty="0"/>
            <a:t> Tell us your goals &amp; constraints.</a:t>
          </a:r>
          <a:endParaRPr lang="en-US" dirty="0"/>
        </a:p>
      </dgm:t>
    </dgm:pt>
    <dgm:pt modelId="{4C6DE9A2-B589-4DFE-9668-5196EAFC917E}" type="parTrans" cxnId="{79D43010-92B5-46AD-8FDE-CE29C9105A1C}">
      <dgm:prSet/>
      <dgm:spPr/>
      <dgm:t>
        <a:bodyPr/>
        <a:lstStyle/>
        <a:p>
          <a:endParaRPr lang="en-US"/>
        </a:p>
      </dgm:t>
    </dgm:pt>
    <dgm:pt modelId="{893658E6-3A71-4D4F-A201-79220A43A819}" type="sibTrans" cxnId="{79D43010-92B5-46AD-8FDE-CE29C9105A1C}">
      <dgm:prSet/>
      <dgm:spPr/>
      <dgm:t>
        <a:bodyPr/>
        <a:lstStyle/>
        <a:p>
          <a:endParaRPr lang="en-US"/>
        </a:p>
      </dgm:t>
    </dgm:pt>
    <dgm:pt modelId="{16ABEA62-7302-48C9-BBB6-6C05D8D02E4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dirty="0"/>
            <a:t>Analysis:</a:t>
          </a:r>
          <a:r>
            <a:rPr lang="en-US" b="0" i="0" dirty="0"/>
            <a:t> Our AI analyzes your profile &amp; global data.</a:t>
          </a:r>
          <a:endParaRPr lang="en-US" dirty="0"/>
        </a:p>
      </dgm:t>
    </dgm:pt>
    <dgm:pt modelId="{1229FA1C-CBEF-4AED-8A86-5F8095C431C0}" type="parTrans" cxnId="{C336E1A8-BD73-4C45-B84F-F7759322B064}">
      <dgm:prSet/>
      <dgm:spPr/>
      <dgm:t>
        <a:bodyPr/>
        <a:lstStyle/>
        <a:p>
          <a:endParaRPr lang="en-US"/>
        </a:p>
      </dgm:t>
    </dgm:pt>
    <dgm:pt modelId="{86D2108E-4D72-4C58-B64D-5A7CC35C9E7F}" type="sibTrans" cxnId="{C336E1A8-BD73-4C45-B84F-F7759322B064}">
      <dgm:prSet/>
      <dgm:spPr/>
      <dgm:t>
        <a:bodyPr/>
        <a:lstStyle/>
        <a:p>
          <a:endParaRPr lang="en-US"/>
        </a:p>
      </dgm:t>
    </dgm:pt>
    <dgm:pt modelId="{ED4728F0-5474-4B8B-B20E-FA1D9605EA7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dirty="0"/>
            <a:t>Matching:</a:t>
          </a:r>
          <a:r>
            <a:rPr lang="en-US" b="0" i="0" dirty="0"/>
            <a:t> Compares thousands of programs, courses, deadlines, costs.</a:t>
          </a:r>
          <a:endParaRPr lang="en-US" dirty="0"/>
        </a:p>
      </dgm:t>
    </dgm:pt>
    <dgm:pt modelId="{64CB34C5-A737-432E-A110-4B813B157C0F}" type="parTrans" cxnId="{D0F2C9C1-592D-45EA-B2E6-F40745F97080}">
      <dgm:prSet/>
      <dgm:spPr/>
      <dgm:t>
        <a:bodyPr/>
        <a:lstStyle/>
        <a:p>
          <a:endParaRPr lang="en-US"/>
        </a:p>
      </dgm:t>
    </dgm:pt>
    <dgm:pt modelId="{C489F44B-9132-46EF-B23B-5429382C7256}" type="sibTrans" cxnId="{D0F2C9C1-592D-45EA-B2E6-F40745F97080}">
      <dgm:prSet/>
      <dgm:spPr/>
      <dgm:t>
        <a:bodyPr/>
        <a:lstStyle/>
        <a:p>
          <a:endParaRPr lang="en-US"/>
        </a:p>
      </dgm:t>
    </dgm:pt>
    <dgm:pt modelId="{4E65E26E-5A18-4443-8BC7-57BA50F47F1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dirty="0"/>
            <a:t>Output:</a:t>
          </a:r>
          <a:r>
            <a:rPr lang="en-US" b="0" i="0" dirty="0"/>
            <a:t> Personalized recommendations, planning steps, financial insights.</a:t>
          </a:r>
          <a:endParaRPr lang="en-US" dirty="0"/>
        </a:p>
      </dgm:t>
    </dgm:pt>
    <dgm:pt modelId="{98CA50D3-DD49-4E8F-BE95-2D5B175E99A4}" type="parTrans" cxnId="{8706B5F8-DD6F-4934-A556-82FA4448A3B1}">
      <dgm:prSet/>
      <dgm:spPr/>
      <dgm:t>
        <a:bodyPr/>
        <a:lstStyle/>
        <a:p>
          <a:endParaRPr lang="en-US"/>
        </a:p>
      </dgm:t>
    </dgm:pt>
    <dgm:pt modelId="{697F302B-DBD9-455C-B054-831F6BBE80C5}" type="sibTrans" cxnId="{8706B5F8-DD6F-4934-A556-82FA4448A3B1}">
      <dgm:prSet/>
      <dgm:spPr/>
      <dgm:t>
        <a:bodyPr/>
        <a:lstStyle/>
        <a:p>
          <a:endParaRPr lang="en-US"/>
        </a:p>
      </dgm:t>
    </dgm:pt>
    <dgm:pt modelId="{8F89DAFE-018C-4980-96EB-A7AB3CD8B02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dirty="0"/>
            <a:t>Learning:</a:t>
          </a:r>
          <a:r>
            <a:rPr lang="en-US" b="0" i="0" dirty="0"/>
            <a:t> We get better based on your feedback.</a:t>
          </a:r>
          <a:endParaRPr lang="en-US" dirty="0"/>
        </a:p>
      </dgm:t>
    </dgm:pt>
    <dgm:pt modelId="{6517FBA1-7C3F-4BC3-9890-38C8226AF0B6}" type="parTrans" cxnId="{06A2FE78-AC3D-42C9-8F3D-ECD7FC428334}">
      <dgm:prSet/>
      <dgm:spPr/>
      <dgm:t>
        <a:bodyPr/>
        <a:lstStyle/>
        <a:p>
          <a:endParaRPr lang="en-US"/>
        </a:p>
      </dgm:t>
    </dgm:pt>
    <dgm:pt modelId="{631F7475-0165-4A60-BAC5-A56F7B614691}" type="sibTrans" cxnId="{06A2FE78-AC3D-42C9-8F3D-ECD7FC428334}">
      <dgm:prSet/>
      <dgm:spPr/>
      <dgm:t>
        <a:bodyPr/>
        <a:lstStyle/>
        <a:p>
          <a:endParaRPr lang="en-US"/>
        </a:p>
      </dgm:t>
    </dgm:pt>
    <dgm:pt modelId="{445F5EAC-8654-45ED-8DEF-1AB15D19F563}" type="pres">
      <dgm:prSet presAssocID="{60A2A48C-D028-4AFA-B6DE-455617AB9AF3}" presName="root" presStyleCnt="0">
        <dgm:presLayoutVars>
          <dgm:dir/>
          <dgm:resizeHandles val="exact"/>
        </dgm:presLayoutVars>
      </dgm:prSet>
      <dgm:spPr/>
    </dgm:pt>
    <dgm:pt modelId="{AEA100D2-F9E5-4F86-85DE-F4EC37610B55}" type="pres">
      <dgm:prSet presAssocID="{713CECCA-827D-4AF6-A842-7D3F56772AF8}" presName="compNode" presStyleCnt="0"/>
      <dgm:spPr/>
    </dgm:pt>
    <dgm:pt modelId="{7EE0C9EB-0FF4-4563-B6D8-4DBF99F210F6}" type="pres">
      <dgm:prSet presAssocID="{713CECCA-827D-4AF6-A842-7D3F56772AF8}" presName="iconRect" presStyleLbl="node1" presStyleIdx="0" presStyleCnt="5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oading"/>
        </a:ext>
      </dgm:extLst>
    </dgm:pt>
    <dgm:pt modelId="{2B08570A-6EE6-403D-9CC5-F56269F832D4}" type="pres">
      <dgm:prSet presAssocID="{713CECCA-827D-4AF6-A842-7D3F56772AF8}" presName="spaceRect" presStyleCnt="0"/>
      <dgm:spPr/>
    </dgm:pt>
    <dgm:pt modelId="{E981254D-7A2A-4142-90F7-291CC45B90B5}" type="pres">
      <dgm:prSet presAssocID="{713CECCA-827D-4AF6-A842-7D3F56772AF8}" presName="textRect" presStyleLbl="revTx" presStyleIdx="0" presStyleCnt="5">
        <dgm:presLayoutVars>
          <dgm:chMax val="1"/>
          <dgm:chPref val="1"/>
        </dgm:presLayoutVars>
      </dgm:prSet>
      <dgm:spPr/>
    </dgm:pt>
    <dgm:pt modelId="{D3E968FB-819D-43F7-A1A5-466C0388B87D}" type="pres">
      <dgm:prSet presAssocID="{893658E6-3A71-4D4F-A201-79220A43A819}" presName="sibTrans" presStyleCnt="0"/>
      <dgm:spPr/>
    </dgm:pt>
    <dgm:pt modelId="{D8F98BB9-379C-416D-A9C5-81EA87AA55C7}" type="pres">
      <dgm:prSet presAssocID="{16ABEA62-7302-48C9-BBB6-6C05D8D02E49}" presName="compNode" presStyleCnt="0"/>
      <dgm:spPr/>
    </dgm:pt>
    <dgm:pt modelId="{72FB8CBC-EEBB-41AF-821E-C0C8E8B2F652}" type="pres">
      <dgm:prSet presAssocID="{16ABEA62-7302-48C9-BBB6-6C05D8D02E49}" presName="iconRect" presStyleLbl="node1" presStyleIdx="1" presStyleCnt="5"/>
      <dgm:spPr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ploma Roll"/>
        </a:ext>
      </dgm:extLst>
    </dgm:pt>
    <dgm:pt modelId="{D7A5572B-33F2-4ABA-AB5B-C43A64972B7B}" type="pres">
      <dgm:prSet presAssocID="{16ABEA62-7302-48C9-BBB6-6C05D8D02E49}" presName="spaceRect" presStyleCnt="0"/>
      <dgm:spPr/>
    </dgm:pt>
    <dgm:pt modelId="{7ABCF6C4-E0C3-4B24-B6A3-865E2CABAB5D}" type="pres">
      <dgm:prSet presAssocID="{16ABEA62-7302-48C9-BBB6-6C05D8D02E49}" presName="textRect" presStyleLbl="revTx" presStyleIdx="1" presStyleCnt="5">
        <dgm:presLayoutVars>
          <dgm:chMax val="1"/>
          <dgm:chPref val="1"/>
        </dgm:presLayoutVars>
      </dgm:prSet>
      <dgm:spPr/>
    </dgm:pt>
    <dgm:pt modelId="{BC2C11CB-7E7C-4304-A389-0F52F1577740}" type="pres">
      <dgm:prSet presAssocID="{86D2108E-4D72-4C58-B64D-5A7CC35C9E7F}" presName="sibTrans" presStyleCnt="0"/>
      <dgm:spPr/>
    </dgm:pt>
    <dgm:pt modelId="{07960143-3BA3-41B9-B96D-5D424F7BA48B}" type="pres">
      <dgm:prSet presAssocID="{ED4728F0-5474-4B8B-B20E-FA1D9605EA7F}" presName="compNode" presStyleCnt="0"/>
      <dgm:spPr/>
    </dgm:pt>
    <dgm:pt modelId="{3A592A7D-5E77-46EC-9492-5C479EB55D05}" type="pres">
      <dgm:prSet presAssocID="{ED4728F0-5474-4B8B-B20E-FA1D9605EA7F}" presName="iconRect" presStyleLbl="node1" presStyleIdx="2" presStyleCnt="5"/>
      <dgm:spPr>
        <a:blipFill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ospital"/>
        </a:ext>
      </dgm:extLst>
    </dgm:pt>
    <dgm:pt modelId="{2C1F9D18-A640-4697-A6E5-73B1233BF24D}" type="pres">
      <dgm:prSet presAssocID="{ED4728F0-5474-4B8B-B20E-FA1D9605EA7F}" presName="spaceRect" presStyleCnt="0"/>
      <dgm:spPr/>
    </dgm:pt>
    <dgm:pt modelId="{712480FA-EA6A-4462-9D37-23DD14FCB889}" type="pres">
      <dgm:prSet presAssocID="{ED4728F0-5474-4B8B-B20E-FA1D9605EA7F}" presName="textRect" presStyleLbl="revTx" presStyleIdx="2" presStyleCnt="5">
        <dgm:presLayoutVars>
          <dgm:chMax val="1"/>
          <dgm:chPref val="1"/>
        </dgm:presLayoutVars>
      </dgm:prSet>
      <dgm:spPr/>
    </dgm:pt>
    <dgm:pt modelId="{8BC8995A-A63E-4F2F-B4A3-E1C09B831F0E}" type="pres">
      <dgm:prSet presAssocID="{C489F44B-9132-46EF-B23B-5429382C7256}" presName="sibTrans" presStyleCnt="0"/>
      <dgm:spPr/>
    </dgm:pt>
    <dgm:pt modelId="{5CCA6A14-CD06-43F0-A452-5D3559BB372A}" type="pres">
      <dgm:prSet presAssocID="{4E65E26E-5A18-4443-8BC7-57BA50F47F1D}" presName="compNode" presStyleCnt="0"/>
      <dgm:spPr/>
    </dgm:pt>
    <dgm:pt modelId="{759AD1C2-5647-4041-83F3-F296313FCECA}" type="pres">
      <dgm:prSet presAssocID="{4E65E26E-5A18-4443-8BC7-57BA50F47F1D}" presName="iconRect" presStyleLbl="node1" presStyleIdx="3" presStyleCnt="5"/>
      <dgm:spPr>
        <a:blipFill rotWithShape="1"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iggy Bank"/>
        </a:ext>
      </dgm:extLst>
    </dgm:pt>
    <dgm:pt modelId="{7DCCB584-C67D-4303-A35E-7569440E43F4}" type="pres">
      <dgm:prSet presAssocID="{4E65E26E-5A18-4443-8BC7-57BA50F47F1D}" presName="spaceRect" presStyleCnt="0"/>
      <dgm:spPr/>
    </dgm:pt>
    <dgm:pt modelId="{257FAAD5-8F18-424A-A556-2421106AB170}" type="pres">
      <dgm:prSet presAssocID="{4E65E26E-5A18-4443-8BC7-57BA50F47F1D}" presName="textRect" presStyleLbl="revTx" presStyleIdx="3" presStyleCnt="5">
        <dgm:presLayoutVars>
          <dgm:chMax val="1"/>
          <dgm:chPref val="1"/>
        </dgm:presLayoutVars>
      </dgm:prSet>
      <dgm:spPr/>
    </dgm:pt>
    <dgm:pt modelId="{9E4C76F0-2868-415A-83C0-59C9794D7E62}" type="pres">
      <dgm:prSet presAssocID="{697F302B-DBD9-455C-B054-831F6BBE80C5}" presName="sibTrans" presStyleCnt="0"/>
      <dgm:spPr/>
    </dgm:pt>
    <dgm:pt modelId="{F25E8715-7CA1-4A12-B432-F61F62127E7C}" type="pres">
      <dgm:prSet presAssocID="{8F89DAFE-018C-4980-96EB-A7AB3CD8B029}" presName="compNode" presStyleCnt="0"/>
      <dgm:spPr/>
    </dgm:pt>
    <dgm:pt modelId="{3CF3A3EB-8E01-46F3-B4C7-EDCC785943BD}" type="pres">
      <dgm:prSet presAssocID="{8F89DAFE-018C-4980-96EB-A7AB3CD8B029}" presName="iconRect" presStyleLbl="node1" presStyleIdx="4" presStyleCnt="5"/>
      <dgm:spPr>
        <a:blipFill rotWithShape="1"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ot Air Balloon"/>
        </a:ext>
      </dgm:extLst>
    </dgm:pt>
    <dgm:pt modelId="{22CF4F45-F280-40D2-B12B-DCBADE98BC45}" type="pres">
      <dgm:prSet presAssocID="{8F89DAFE-018C-4980-96EB-A7AB3CD8B029}" presName="spaceRect" presStyleCnt="0"/>
      <dgm:spPr/>
    </dgm:pt>
    <dgm:pt modelId="{05E321DE-644C-4A6B-96D6-762E89D76A63}" type="pres">
      <dgm:prSet presAssocID="{8F89DAFE-018C-4980-96EB-A7AB3CD8B029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79D43010-92B5-46AD-8FDE-CE29C9105A1C}" srcId="{60A2A48C-D028-4AFA-B6DE-455617AB9AF3}" destId="{713CECCA-827D-4AF6-A842-7D3F56772AF8}" srcOrd="0" destOrd="0" parTransId="{4C6DE9A2-B589-4DFE-9668-5196EAFC917E}" sibTransId="{893658E6-3A71-4D4F-A201-79220A43A819}"/>
    <dgm:cxn modelId="{E0E0EE35-6C94-438F-8EE5-DCD7FBBD7D6B}" type="presOf" srcId="{16ABEA62-7302-48C9-BBB6-6C05D8D02E49}" destId="{7ABCF6C4-E0C3-4B24-B6A3-865E2CABAB5D}" srcOrd="0" destOrd="0" presId="urn:microsoft.com/office/officeart/2018/2/layout/IconLabelList"/>
    <dgm:cxn modelId="{B34DD365-6248-49EC-B4A7-5E605883A674}" type="presOf" srcId="{8F89DAFE-018C-4980-96EB-A7AB3CD8B029}" destId="{05E321DE-644C-4A6B-96D6-762E89D76A63}" srcOrd="0" destOrd="0" presId="urn:microsoft.com/office/officeart/2018/2/layout/IconLabelList"/>
    <dgm:cxn modelId="{06A2FE78-AC3D-42C9-8F3D-ECD7FC428334}" srcId="{60A2A48C-D028-4AFA-B6DE-455617AB9AF3}" destId="{8F89DAFE-018C-4980-96EB-A7AB3CD8B029}" srcOrd="4" destOrd="0" parTransId="{6517FBA1-7C3F-4BC3-9890-38C8226AF0B6}" sibTransId="{631F7475-0165-4A60-BAC5-A56F7B614691}"/>
    <dgm:cxn modelId="{EF353AA4-1C24-4321-8877-9E11A4662A02}" type="presOf" srcId="{ED4728F0-5474-4B8B-B20E-FA1D9605EA7F}" destId="{712480FA-EA6A-4462-9D37-23DD14FCB889}" srcOrd="0" destOrd="0" presId="urn:microsoft.com/office/officeart/2018/2/layout/IconLabelList"/>
    <dgm:cxn modelId="{C336E1A8-BD73-4C45-B84F-F7759322B064}" srcId="{60A2A48C-D028-4AFA-B6DE-455617AB9AF3}" destId="{16ABEA62-7302-48C9-BBB6-6C05D8D02E49}" srcOrd="1" destOrd="0" parTransId="{1229FA1C-CBEF-4AED-8A86-5F8095C431C0}" sibTransId="{86D2108E-4D72-4C58-B64D-5A7CC35C9E7F}"/>
    <dgm:cxn modelId="{E43D72AB-005C-4A07-AD88-6F19FD9BF8B5}" type="presOf" srcId="{713CECCA-827D-4AF6-A842-7D3F56772AF8}" destId="{E981254D-7A2A-4142-90F7-291CC45B90B5}" srcOrd="0" destOrd="0" presId="urn:microsoft.com/office/officeart/2018/2/layout/IconLabelList"/>
    <dgm:cxn modelId="{1511A9BB-F81E-417B-AC55-B45782789EF5}" type="presOf" srcId="{4E65E26E-5A18-4443-8BC7-57BA50F47F1D}" destId="{257FAAD5-8F18-424A-A556-2421106AB170}" srcOrd="0" destOrd="0" presId="urn:microsoft.com/office/officeart/2018/2/layout/IconLabelList"/>
    <dgm:cxn modelId="{D0F2C9C1-592D-45EA-B2E6-F40745F97080}" srcId="{60A2A48C-D028-4AFA-B6DE-455617AB9AF3}" destId="{ED4728F0-5474-4B8B-B20E-FA1D9605EA7F}" srcOrd="2" destOrd="0" parTransId="{64CB34C5-A737-432E-A110-4B813B157C0F}" sibTransId="{C489F44B-9132-46EF-B23B-5429382C7256}"/>
    <dgm:cxn modelId="{91D414ED-BA27-422C-B7EC-B7D7F8DC2498}" type="presOf" srcId="{60A2A48C-D028-4AFA-B6DE-455617AB9AF3}" destId="{445F5EAC-8654-45ED-8DEF-1AB15D19F563}" srcOrd="0" destOrd="0" presId="urn:microsoft.com/office/officeart/2018/2/layout/IconLabelList"/>
    <dgm:cxn modelId="{8706B5F8-DD6F-4934-A556-82FA4448A3B1}" srcId="{60A2A48C-D028-4AFA-B6DE-455617AB9AF3}" destId="{4E65E26E-5A18-4443-8BC7-57BA50F47F1D}" srcOrd="3" destOrd="0" parTransId="{98CA50D3-DD49-4E8F-BE95-2D5B175E99A4}" sibTransId="{697F302B-DBD9-455C-B054-831F6BBE80C5}"/>
    <dgm:cxn modelId="{AA62370C-BDCB-467C-9379-FD9C0EC902F0}" type="presParOf" srcId="{445F5EAC-8654-45ED-8DEF-1AB15D19F563}" destId="{AEA100D2-F9E5-4F86-85DE-F4EC37610B55}" srcOrd="0" destOrd="0" presId="urn:microsoft.com/office/officeart/2018/2/layout/IconLabelList"/>
    <dgm:cxn modelId="{BF0AEE02-2CD4-49CA-B6AC-0739643F2350}" type="presParOf" srcId="{AEA100D2-F9E5-4F86-85DE-F4EC37610B55}" destId="{7EE0C9EB-0FF4-4563-B6D8-4DBF99F210F6}" srcOrd="0" destOrd="0" presId="urn:microsoft.com/office/officeart/2018/2/layout/IconLabelList"/>
    <dgm:cxn modelId="{7F8C0C5E-B8C1-4C51-B551-0189F8002465}" type="presParOf" srcId="{AEA100D2-F9E5-4F86-85DE-F4EC37610B55}" destId="{2B08570A-6EE6-403D-9CC5-F56269F832D4}" srcOrd="1" destOrd="0" presId="urn:microsoft.com/office/officeart/2018/2/layout/IconLabelList"/>
    <dgm:cxn modelId="{475AA215-D7A0-4E93-8A2C-48D6593029A1}" type="presParOf" srcId="{AEA100D2-F9E5-4F86-85DE-F4EC37610B55}" destId="{E981254D-7A2A-4142-90F7-291CC45B90B5}" srcOrd="2" destOrd="0" presId="urn:microsoft.com/office/officeart/2018/2/layout/IconLabelList"/>
    <dgm:cxn modelId="{C673F03B-3F79-4D0E-8E5D-4A0EDC501B93}" type="presParOf" srcId="{445F5EAC-8654-45ED-8DEF-1AB15D19F563}" destId="{D3E968FB-819D-43F7-A1A5-466C0388B87D}" srcOrd="1" destOrd="0" presId="urn:microsoft.com/office/officeart/2018/2/layout/IconLabelList"/>
    <dgm:cxn modelId="{C7249E2D-CB2C-4065-B191-4284AC43F428}" type="presParOf" srcId="{445F5EAC-8654-45ED-8DEF-1AB15D19F563}" destId="{D8F98BB9-379C-416D-A9C5-81EA87AA55C7}" srcOrd="2" destOrd="0" presId="urn:microsoft.com/office/officeart/2018/2/layout/IconLabelList"/>
    <dgm:cxn modelId="{974AB054-BA8A-4693-8268-FE02A9EAF3AF}" type="presParOf" srcId="{D8F98BB9-379C-416D-A9C5-81EA87AA55C7}" destId="{72FB8CBC-EEBB-41AF-821E-C0C8E8B2F652}" srcOrd="0" destOrd="0" presId="urn:microsoft.com/office/officeart/2018/2/layout/IconLabelList"/>
    <dgm:cxn modelId="{E5D962B7-7567-4074-9E33-0B549674EC0B}" type="presParOf" srcId="{D8F98BB9-379C-416D-A9C5-81EA87AA55C7}" destId="{D7A5572B-33F2-4ABA-AB5B-C43A64972B7B}" srcOrd="1" destOrd="0" presId="urn:microsoft.com/office/officeart/2018/2/layout/IconLabelList"/>
    <dgm:cxn modelId="{E5BEE233-7277-49B8-BE8F-5722076762D0}" type="presParOf" srcId="{D8F98BB9-379C-416D-A9C5-81EA87AA55C7}" destId="{7ABCF6C4-E0C3-4B24-B6A3-865E2CABAB5D}" srcOrd="2" destOrd="0" presId="urn:microsoft.com/office/officeart/2018/2/layout/IconLabelList"/>
    <dgm:cxn modelId="{78C147B0-3207-43BE-BFF6-DE3413A33F78}" type="presParOf" srcId="{445F5EAC-8654-45ED-8DEF-1AB15D19F563}" destId="{BC2C11CB-7E7C-4304-A389-0F52F1577740}" srcOrd="3" destOrd="0" presId="urn:microsoft.com/office/officeart/2018/2/layout/IconLabelList"/>
    <dgm:cxn modelId="{2796963E-AFAE-4F92-BAE9-A1CB1544FFE0}" type="presParOf" srcId="{445F5EAC-8654-45ED-8DEF-1AB15D19F563}" destId="{07960143-3BA3-41B9-B96D-5D424F7BA48B}" srcOrd="4" destOrd="0" presId="urn:microsoft.com/office/officeart/2018/2/layout/IconLabelList"/>
    <dgm:cxn modelId="{40C0E186-1CC4-4009-B63C-0A7659C22CB0}" type="presParOf" srcId="{07960143-3BA3-41B9-B96D-5D424F7BA48B}" destId="{3A592A7D-5E77-46EC-9492-5C479EB55D05}" srcOrd="0" destOrd="0" presId="urn:microsoft.com/office/officeart/2018/2/layout/IconLabelList"/>
    <dgm:cxn modelId="{281DB651-6616-4C92-B99F-BF4D6AC71C65}" type="presParOf" srcId="{07960143-3BA3-41B9-B96D-5D424F7BA48B}" destId="{2C1F9D18-A640-4697-A6E5-73B1233BF24D}" srcOrd="1" destOrd="0" presId="urn:microsoft.com/office/officeart/2018/2/layout/IconLabelList"/>
    <dgm:cxn modelId="{5AE0694C-2FF6-45FC-8129-6A5B579C2008}" type="presParOf" srcId="{07960143-3BA3-41B9-B96D-5D424F7BA48B}" destId="{712480FA-EA6A-4462-9D37-23DD14FCB889}" srcOrd="2" destOrd="0" presId="urn:microsoft.com/office/officeart/2018/2/layout/IconLabelList"/>
    <dgm:cxn modelId="{5696B502-19AD-4462-8FB3-0A3EC60CF15B}" type="presParOf" srcId="{445F5EAC-8654-45ED-8DEF-1AB15D19F563}" destId="{8BC8995A-A63E-4F2F-B4A3-E1C09B831F0E}" srcOrd="5" destOrd="0" presId="urn:microsoft.com/office/officeart/2018/2/layout/IconLabelList"/>
    <dgm:cxn modelId="{5D549B40-BFDC-4044-A067-756D843BA471}" type="presParOf" srcId="{445F5EAC-8654-45ED-8DEF-1AB15D19F563}" destId="{5CCA6A14-CD06-43F0-A452-5D3559BB372A}" srcOrd="6" destOrd="0" presId="urn:microsoft.com/office/officeart/2018/2/layout/IconLabelList"/>
    <dgm:cxn modelId="{C0D7A81F-469F-4F4C-A8F9-AFDC08D010C3}" type="presParOf" srcId="{5CCA6A14-CD06-43F0-A452-5D3559BB372A}" destId="{759AD1C2-5647-4041-83F3-F296313FCECA}" srcOrd="0" destOrd="0" presId="urn:microsoft.com/office/officeart/2018/2/layout/IconLabelList"/>
    <dgm:cxn modelId="{5CAFF615-0EC9-4FDC-95BC-00A2F8684591}" type="presParOf" srcId="{5CCA6A14-CD06-43F0-A452-5D3559BB372A}" destId="{7DCCB584-C67D-4303-A35E-7569440E43F4}" srcOrd="1" destOrd="0" presId="urn:microsoft.com/office/officeart/2018/2/layout/IconLabelList"/>
    <dgm:cxn modelId="{A16EB2AD-44FA-41E3-A36C-4C3B7C199E9D}" type="presParOf" srcId="{5CCA6A14-CD06-43F0-A452-5D3559BB372A}" destId="{257FAAD5-8F18-424A-A556-2421106AB170}" srcOrd="2" destOrd="0" presId="urn:microsoft.com/office/officeart/2018/2/layout/IconLabelList"/>
    <dgm:cxn modelId="{93D6CE93-9F4D-4287-A44D-D8518413908E}" type="presParOf" srcId="{445F5EAC-8654-45ED-8DEF-1AB15D19F563}" destId="{9E4C76F0-2868-415A-83C0-59C9794D7E62}" srcOrd="7" destOrd="0" presId="urn:microsoft.com/office/officeart/2018/2/layout/IconLabelList"/>
    <dgm:cxn modelId="{410CAD0F-D1AF-4342-B52C-D41124CE1DFB}" type="presParOf" srcId="{445F5EAC-8654-45ED-8DEF-1AB15D19F563}" destId="{F25E8715-7CA1-4A12-B432-F61F62127E7C}" srcOrd="8" destOrd="0" presId="urn:microsoft.com/office/officeart/2018/2/layout/IconLabelList"/>
    <dgm:cxn modelId="{4AFB0B56-0B33-42EC-8A92-F6B04865CF08}" type="presParOf" srcId="{F25E8715-7CA1-4A12-B432-F61F62127E7C}" destId="{3CF3A3EB-8E01-46F3-B4C7-EDCC785943BD}" srcOrd="0" destOrd="0" presId="urn:microsoft.com/office/officeart/2018/2/layout/IconLabelList"/>
    <dgm:cxn modelId="{9C8A807F-E592-43B2-8F34-DEC774AE4C65}" type="presParOf" srcId="{F25E8715-7CA1-4A12-B432-F61F62127E7C}" destId="{22CF4F45-F280-40D2-B12B-DCBADE98BC45}" srcOrd="1" destOrd="0" presId="urn:microsoft.com/office/officeart/2018/2/layout/IconLabelList"/>
    <dgm:cxn modelId="{14271C6B-A26A-491C-AADE-47C11ACF2864}" type="presParOf" srcId="{F25E8715-7CA1-4A12-B432-F61F62127E7C}" destId="{05E321DE-644C-4A6B-96D6-762E89D76A6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0A2A48C-D028-4AFA-B6DE-455617AB9AF3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13CECCA-827D-4AF6-A842-7D3F56772AF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90% Less Time:</a:t>
          </a:r>
          <a:r>
            <a:rPr lang="en-US" b="0" i="0"/>
            <a:t> Hours of planning reduced!</a:t>
          </a:r>
          <a:endParaRPr lang="en-US"/>
        </a:p>
      </dgm:t>
    </dgm:pt>
    <dgm:pt modelId="{4C6DE9A2-B589-4DFE-9668-5196EAFC917E}" type="parTrans" cxnId="{79D43010-92B5-46AD-8FDE-CE29C9105A1C}">
      <dgm:prSet/>
      <dgm:spPr/>
      <dgm:t>
        <a:bodyPr/>
        <a:lstStyle/>
        <a:p>
          <a:endParaRPr lang="en-US"/>
        </a:p>
      </dgm:t>
    </dgm:pt>
    <dgm:pt modelId="{893658E6-3A71-4D4F-A201-79220A43A819}" type="sibTrans" cxnId="{79D43010-92B5-46AD-8FDE-CE29C9105A1C}">
      <dgm:prSet/>
      <dgm:spPr/>
      <dgm:t>
        <a:bodyPr/>
        <a:lstStyle/>
        <a:p>
          <a:endParaRPr lang="en-US"/>
        </a:p>
      </dgm:t>
    </dgm:pt>
    <dgm:pt modelId="{16ABEA62-7302-48C9-BBB6-6C05D8D02E4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Better Fits:</a:t>
          </a:r>
          <a:r>
            <a:rPr lang="en-US" b="0" i="0"/>
            <a:t> Higher chance of choosing the right program/university.</a:t>
          </a:r>
          <a:endParaRPr lang="en-US"/>
        </a:p>
      </dgm:t>
    </dgm:pt>
    <dgm:pt modelId="{1229FA1C-CBEF-4AED-8A86-5F8095C431C0}" type="parTrans" cxnId="{C336E1A8-BD73-4C45-B84F-F7759322B064}">
      <dgm:prSet/>
      <dgm:spPr/>
      <dgm:t>
        <a:bodyPr/>
        <a:lstStyle/>
        <a:p>
          <a:endParaRPr lang="en-US"/>
        </a:p>
      </dgm:t>
    </dgm:pt>
    <dgm:pt modelId="{86D2108E-4D72-4C58-B64D-5A7CC35C9E7F}" type="sibTrans" cxnId="{C336E1A8-BD73-4C45-B84F-F7759322B064}">
      <dgm:prSet/>
      <dgm:spPr/>
      <dgm:t>
        <a:bodyPr/>
        <a:lstStyle/>
        <a:p>
          <a:endParaRPr lang="en-US"/>
        </a:p>
      </dgm:t>
    </dgm:pt>
    <dgm:pt modelId="{ED4728F0-5474-4B8B-B20E-FA1D9605EA7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Admission Success:</a:t>
          </a:r>
          <a:r>
            <a:rPr lang="en-US" b="0" i="0"/>
            <a:t> Never miss a deadline.</a:t>
          </a:r>
          <a:endParaRPr lang="en-US"/>
        </a:p>
      </dgm:t>
    </dgm:pt>
    <dgm:pt modelId="{64CB34C5-A737-432E-A110-4B813B157C0F}" type="parTrans" cxnId="{D0F2C9C1-592D-45EA-B2E6-F40745F97080}">
      <dgm:prSet/>
      <dgm:spPr/>
      <dgm:t>
        <a:bodyPr/>
        <a:lstStyle/>
        <a:p>
          <a:endParaRPr lang="en-US"/>
        </a:p>
      </dgm:t>
    </dgm:pt>
    <dgm:pt modelId="{C489F44B-9132-46EF-B23B-5429382C7256}" type="sibTrans" cxnId="{D0F2C9C1-592D-45EA-B2E6-F40745F97080}">
      <dgm:prSet/>
      <dgm:spPr/>
      <dgm:t>
        <a:bodyPr/>
        <a:lstStyle/>
        <a:p>
          <a:endParaRPr lang="en-US"/>
        </a:p>
      </dgm:t>
    </dgm:pt>
    <dgm:pt modelId="{4E65E26E-5A18-4443-8BC7-57BA50F47F1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More Financial Aid:</a:t>
          </a:r>
          <a:r>
            <a:rPr lang="en-US" b="0" i="0"/>
            <a:t> Maximize savings and value.</a:t>
          </a:r>
          <a:endParaRPr lang="en-US"/>
        </a:p>
      </dgm:t>
    </dgm:pt>
    <dgm:pt modelId="{98CA50D3-DD49-4E8F-BE95-2D5B175E99A4}" type="parTrans" cxnId="{8706B5F8-DD6F-4934-A556-82FA4448A3B1}">
      <dgm:prSet/>
      <dgm:spPr/>
      <dgm:t>
        <a:bodyPr/>
        <a:lstStyle/>
        <a:p>
          <a:endParaRPr lang="en-US"/>
        </a:p>
      </dgm:t>
    </dgm:pt>
    <dgm:pt modelId="{697F302B-DBD9-455C-B054-831F6BBE80C5}" type="sibTrans" cxnId="{8706B5F8-DD6F-4934-A556-82FA4448A3B1}">
      <dgm:prSet/>
      <dgm:spPr/>
      <dgm:t>
        <a:bodyPr/>
        <a:lstStyle/>
        <a:p>
          <a:endParaRPr lang="en-US"/>
        </a:p>
      </dgm:t>
    </dgm:pt>
    <dgm:pt modelId="{8F89DAFE-018C-4980-96EB-A7AB3CD8B02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Less Stress:</a:t>
          </a:r>
          <a:r>
            <a:rPr lang="en-US" b="0" i="0"/>
            <a:t> Navigate applications with ease.</a:t>
          </a:r>
          <a:endParaRPr lang="en-US"/>
        </a:p>
      </dgm:t>
    </dgm:pt>
    <dgm:pt modelId="{6517FBA1-7C3F-4BC3-9890-38C8226AF0B6}" type="parTrans" cxnId="{06A2FE78-AC3D-42C9-8F3D-ECD7FC428334}">
      <dgm:prSet/>
      <dgm:spPr/>
      <dgm:t>
        <a:bodyPr/>
        <a:lstStyle/>
        <a:p>
          <a:endParaRPr lang="en-US"/>
        </a:p>
      </dgm:t>
    </dgm:pt>
    <dgm:pt modelId="{631F7475-0165-4A60-BAC5-A56F7B614691}" type="sibTrans" cxnId="{06A2FE78-AC3D-42C9-8F3D-ECD7FC428334}">
      <dgm:prSet/>
      <dgm:spPr/>
      <dgm:t>
        <a:bodyPr/>
        <a:lstStyle/>
        <a:p>
          <a:endParaRPr lang="en-US"/>
        </a:p>
      </dgm:t>
    </dgm:pt>
    <dgm:pt modelId="{445F5EAC-8654-45ED-8DEF-1AB15D19F563}" type="pres">
      <dgm:prSet presAssocID="{60A2A48C-D028-4AFA-B6DE-455617AB9AF3}" presName="root" presStyleCnt="0">
        <dgm:presLayoutVars>
          <dgm:dir/>
          <dgm:resizeHandles val="exact"/>
        </dgm:presLayoutVars>
      </dgm:prSet>
      <dgm:spPr/>
    </dgm:pt>
    <dgm:pt modelId="{AEA100D2-F9E5-4F86-85DE-F4EC37610B55}" type="pres">
      <dgm:prSet presAssocID="{713CECCA-827D-4AF6-A842-7D3F56772AF8}" presName="compNode" presStyleCnt="0"/>
      <dgm:spPr/>
    </dgm:pt>
    <dgm:pt modelId="{7EE0C9EB-0FF4-4563-B6D8-4DBF99F210F6}" type="pres">
      <dgm:prSet presAssocID="{713CECCA-827D-4AF6-A842-7D3F56772AF8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oading"/>
        </a:ext>
      </dgm:extLst>
    </dgm:pt>
    <dgm:pt modelId="{2B08570A-6EE6-403D-9CC5-F56269F832D4}" type="pres">
      <dgm:prSet presAssocID="{713CECCA-827D-4AF6-A842-7D3F56772AF8}" presName="spaceRect" presStyleCnt="0"/>
      <dgm:spPr/>
    </dgm:pt>
    <dgm:pt modelId="{E981254D-7A2A-4142-90F7-291CC45B90B5}" type="pres">
      <dgm:prSet presAssocID="{713CECCA-827D-4AF6-A842-7D3F56772AF8}" presName="textRect" presStyleLbl="revTx" presStyleIdx="0" presStyleCnt="5">
        <dgm:presLayoutVars>
          <dgm:chMax val="1"/>
          <dgm:chPref val="1"/>
        </dgm:presLayoutVars>
      </dgm:prSet>
      <dgm:spPr/>
    </dgm:pt>
    <dgm:pt modelId="{D3E968FB-819D-43F7-A1A5-466C0388B87D}" type="pres">
      <dgm:prSet presAssocID="{893658E6-3A71-4D4F-A201-79220A43A819}" presName="sibTrans" presStyleCnt="0"/>
      <dgm:spPr/>
    </dgm:pt>
    <dgm:pt modelId="{D8F98BB9-379C-416D-A9C5-81EA87AA55C7}" type="pres">
      <dgm:prSet presAssocID="{16ABEA62-7302-48C9-BBB6-6C05D8D02E49}" presName="compNode" presStyleCnt="0"/>
      <dgm:spPr/>
    </dgm:pt>
    <dgm:pt modelId="{72FB8CBC-EEBB-41AF-821E-C0C8E8B2F652}" type="pres">
      <dgm:prSet presAssocID="{16ABEA62-7302-48C9-BBB6-6C05D8D02E49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ploma Roll"/>
        </a:ext>
      </dgm:extLst>
    </dgm:pt>
    <dgm:pt modelId="{D7A5572B-33F2-4ABA-AB5B-C43A64972B7B}" type="pres">
      <dgm:prSet presAssocID="{16ABEA62-7302-48C9-BBB6-6C05D8D02E49}" presName="spaceRect" presStyleCnt="0"/>
      <dgm:spPr/>
    </dgm:pt>
    <dgm:pt modelId="{7ABCF6C4-E0C3-4B24-B6A3-865E2CABAB5D}" type="pres">
      <dgm:prSet presAssocID="{16ABEA62-7302-48C9-BBB6-6C05D8D02E49}" presName="textRect" presStyleLbl="revTx" presStyleIdx="1" presStyleCnt="5">
        <dgm:presLayoutVars>
          <dgm:chMax val="1"/>
          <dgm:chPref val="1"/>
        </dgm:presLayoutVars>
      </dgm:prSet>
      <dgm:spPr/>
    </dgm:pt>
    <dgm:pt modelId="{BC2C11CB-7E7C-4304-A389-0F52F1577740}" type="pres">
      <dgm:prSet presAssocID="{86D2108E-4D72-4C58-B64D-5A7CC35C9E7F}" presName="sibTrans" presStyleCnt="0"/>
      <dgm:spPr/>
    </dgm:pt>
    <dgm:pt modelId="{07960143-3BA3-41B9-B96D-5D424F7BA48B}" type="pres">
      <dgm:prSet presAssocID="{ED4728F0-5474-4B8B-B20E-FA1D9605EA7F}" presName="compNode" presStyleCnt="0"/>
      <dgm:spPr/>
    </dgm:pt>
    <dgm:pt modelId="{3A592A7D-5E77-46EC-9492-5C479EB55D05}" type="pres">
      <dgm:prSet presAssocID="{ED4728F0-5474-4B8B-B20E-FA1D9605EA7F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ospital"/>
        </a:ext>
      </dgm:extLst>
    </dgm:pt>
    <dgm:pt modelId="{2C1F9D18-A640-4697-A6E5-73B1233BF24D}" type="pres">
      <dgm:prSet presAssocID="{ED4728F0-5474-4B8B-B20E-FA1D9605EA7F}" presName="spaceRect" presStyleCnt="0"/>
      <dgm:spPr/>
    </dgm:pt>
    <dgm:pt modelId="{712480FA-EA6A-4462-9D37-23DD14FCB889}" type="pres">
      <dgm:prSet presAssocID="{ED4728F0-5474-4B8B-B20E-FA1D9605EA7F}" presName="textRect" presStyleLbl="revTx" presStyleIdx="2" presStyleCnt="5">
        <dgm:presLayoutVars>
          <dgm:chMax val="1"/>
          <dgm:chPref val="1"/>
        </dgm:presLayoutVars>
      </dgm:prSet>
      <dgm:spPr/>
    </dgm:pt>
    <dgm:pt modelId="{8BC8995A-A63E-4F2F-B4A3-E1C09B831F0E}" type="pres">
      <dgm:prSet presAssocID="{C489F44B-9132-46EF-B23B-5429382C7256}" presName="sibTrans" presStyleCnt="0"/>
      <dgm:spPr/>
    </dgm:pt>
    <dgm:pt modelId="{5CCA6A14-CD06-43F0-A452-5D3559BB372A}" type="pres">
      <dgm:prSet presAssocID="{4E65E26E-5A18-4443-8BC7-57BA50F47F1D}" presName="compNode" presStyleCnt="0"/>
      <dgm:spPr/>
    </dgm:pt>
    <dgm:pt modelId="{759AD1C2-5647-4041-83F3-F296313FCECA}" type="pres">
      <dgm:prSet presAssocID="{4E65E26E-5A18-4443-8BC7-57BA50F47F1D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iggy Bank"/>
        </a:ext>
      </dgm:extLst>
    </dgm:pt>
    <dgm:pt modelId="{7DCCB584-C67D-4303-A35E-7569440E43F4}" type="pres">
      <dgm:prSet presAssocID="{4E65E26E-5A18-4443-8BC7-57BA50F47F1D}" presName="spaceRect" presStyleCnt="0"/>
      <dgm:spPr/>
    </dgm:pt>
    <dgm:pt modelId="{257FAAD5-8F18-424A-A556-2421106AB170}" type="pres">
      <dgm:prSet presAssocID="{4E65E26E-5A18-4443-8BC7-57BA50F47F1D}" presName="textRect" presStyleLbl="revTx" presStyleIdx="3" presStyleCnt="5">
        <dgm:presLayoutVars>
          <dgm:chMax val="1"/>
          <dgm:chPref val="1"/>
        </dgm:presLayoutVars>
      </dgm:prSet>
      <dgm:spPr/>
    </dgm:pt>
    <dgm:pt modelId="{9E4C76F0-2868-415A-83C0-59C9794D7E62}" type="pres">
      <dgm:prSet presAssocID="{697F302B-DBD9-455C-B054-831F6BBE80C5}" presName="sibTrans" presStyleCnt="0"/>
      <dgm:spPr/>
    </dgm:pt>
    <dgm:pt modelId="{F25E8715-7CA1-4A12-B432-F61F62127E7C}" type="pres">
      <dgm:prSet presAssocID="{8F89DAFE-018C-4980-96EB-A7AB3CD8B029}" presName="compNode" presStyleCnt="0"/>
      <dgm:spPr/>
    </dgm:pt>
    <dgm:pt modelId="{3CF3A3EB-8E01-46F3-B4C7-EDCC785943BD}" type="pres">
      <dgm:prSet presAssocID="{8F89DAFE-018C-4980-96EB-A7AB3CD8B029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ot Air Balloon"/>
        </a:ext>
      </dgm:extLst>
    </dgm:pt>
    <dgm:pt modelId="{22CF4F45-F280-40D2-B12B-DCBADE98BC45}" type="pres">
      <dgm:prSet presAssocID="{8F89DAFE-018C-4980-96EB-A7AB3CD8B029}" presName="spaceRect" presStyleCnt="0"/>
      <dgm:spPr/>
    </dgm:pt>
    <dgm:pt modelId="{05E321DE-644C-4A6B-96D6-762E89D76A63}" type="pres">
      <dgm:prSet presAssocID="{8F89DAFE-018C-4980-96EB-A7AB3CD8B029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79D43010-92B5-46AD-8FDE-CE29C9105A1C}" srcId="{60A2A48C-D028-4AFA-B6DE-455617AB9AF3}" destId="{713CECCA-827D-4AF6-A842-7D3F56772AF8}" srcOrd="0" destOrd="0" parTransId="{4C6DE9A2-B589-4DFE-9668-5196EAFC917E}" sibTransId="{893658E6-3A71-4D4F-A201-79220A43A819}"/>
    <dgm:cxn modelId="{E0E0EE35-6C94-438F-8EE5-DCD7FBBD7D6B}" type="presOf" srcId="{16ABEA62-7302-48C9-BBB6-6C05D8D02E49}" destId="{7ABCF6C4-E0C3-4B24-B6A3-865E2CABAB5D}" srcOrd="0" destOrd="0" presId="urn:microsoft.com/office/officeart/2018/2/layout/IconLabelList"/>
    <dgm:cxn modelId="{B34DD365-6248-49EC-B4A7-5E605883A674}" type="presOf" srcId="{8F89DAFE-018C-4980-96EB-A7AB3CD8B029}" destId="{05E321DE-644C-4A6B-96D6-762E89D76A63}" srcOrd="0" destOrd="0" presId="urn:microsoft.com/office/officeart/2018/2/layout/IconLabelList"/>
    <dgm:cxn modelId="{06A2FE78-AC3D-42C9-8F3D-ECD7FC428334}" srcId="{60A2A48C-D028-4AFA-B6DE-455617AB9AF3}" destId="{8F89DAFE-018C-4980-96EB-A7AB3CD8B029}" srcOrd="4" destOrd="0" parTransId="{6517FBA1-7C3F-4BC3-9890-38C8226AF0B6}" sibTransId="{631F7475-0165-4A60-BAC5-A56F7B614691}"/>
    <dgm:cxn modelId="{EF353AA4-1C24-4321-8877-9E11A4662A02}" type="presOf" srcId="{ED4728F0-5474-4B8B-B20E-FA1D9605EA7F}" destId="{712480FA-EA6A-4462-9D37-23DD14FCB889}" srcOrd="0" destOrd="0" presId="urn:microsoft.com/office/officeart/2018/2/layout/IconLabelList"/>
    <dgm:cxn modelId="{C336E1A8-BD73-4C45-B84F-F7759322B064}" srcId="{60A2A48C-D028-4AFA-B6DE-455617AB9AF3}" destId="{16ABEA62-7302-48C9-BBB6-6C05D8D02E49}" srcOrd="1" destOrd="0" parTransId="{1229FA1C-CBEF-4AED-8A86-5F8095C431C0}" sibTransId="{86D2108E-4D72-4C58-B64D-5A7CC35C9E7F}"/>
    <dgm:cxn modelId="{E43D72AB-005C-4A07-AD88-6F19FD9BF8B5}" type="presOf" srcId="{713CECCA-827D-4AF6-A842-7D3F56772AF8}" destId="{E981254D-7A2A-4142-90F7-291CC45B90B5}" srcOrd="0" destOrd="0" presId="urn:microsoft.com/office/officeart/2018/2/layout/IconLabelList"/>
    <dgm:cxn modelId="{1511A9BB-F81E-417B-AC55-B45782789EF5}" type="presOf" srcId="{4E65E26E-5A18-4443-8BC7-57BA50F47F1D}" destId="{257FAAD5-8F18-424A-A556-2421106AB170}" srcOrd="0" destOrd="0" presId="urn:microsoft.com/office/officeart/2018/2/layout/IconLabelList"/>
    <dgm:cxn modelId="{D0F2C9C1-592D-45EA-B2E6-F40745F97080}" srcId="{60A2A48C-D028-4AFA-B6DE-455617AB9AF3}" destId="{ED4728F0-5474-4B8B-B20E-FA1D9605EA7F}" srcOrd="2" destOrd="0" parTransId="{64CB34C5-A737-432E-A110-4B813B157C0F}" sibTransId="{C489F44B-9132-46EF-B23B-5429382C7256}"/>
    <dgm:cxn modelId="{91D414ED-BA27-422C-B7EC-B7D7F8DC2498}" type="presOf" srcId="{60A2A48C-D028-4AFA-B6DE-455617AB9AF3}" destId="{445F5EAC-8654-45ED-8DEF-1AB15D19F563}" srcOrd="0" destOrd="0" presId="urn:microsoft.com/office/officeart/2018/2/layout/IconLabelList"/>
    <dgm:cxn modelId="{8706B5F8-DD6F-4934-A556-82FA4448A3B1}" srcId="{60A2A48C-D028-4AFA-B6DE-455617AB9AF3}" destId="{4E65E26E-5A18-4443-8BC7-57BA50F47F1D}" srcOrd="3" destOrd="0" parTransId="{98CA50D3-DD49-4E8F-BE95-2D5B175E99A4}" sibTransId="{697F302B-DBD9-455C-B054-831F6BBE80C5}"/>
    <dgm:cxn modelId="{AA62370C-BDCB-467C-9379-FD9C0EC902F0}" type="presParOf" srcId="{445F5EAC-8654-45ED-8DEF-1AB15D19F563}" destId="{AEA100D2-F9E5-4F86-85DE-F4EC37610B55}" srcOrd="0" destOrd="0" presId="urn:microsoft.com/office/officeart/2018/2/layout/IconLabelList"/>
    <dgm:cxn modelId="{BF0AEE02-2CD4-49CA-B6AC-0739643F2350}" type="presParOf" srcId="{AEA100D2-F9E5-4F86-85DE-F4EC37610B55}" destId="{7EE0C9EB-0FF4-4563-B6D8-4DBF99F210F6}" srcOrd="0" destOrd="0" presId="urn:microsoft.com/office/officeart/2018/2/layout/IconLabelList"/>
    <dgm:cxn modelId="{7F8C0C5E-B8C1-4C51-B551-0189F8002465}" type="presParOf" srcId="{AEA100D2-F9E5-4F86-85DE-F4EC37610B55}" destId="{2B08570A-6EE6-403D-9CC5-F56269F832D4}" srcOrd="1" destOrd="0" presId="urn:microsoft.com/office/officeart/2018/2/layout/IconLabelList"/>
    <dgm:cxn modelId="{475AA215-D7A0-4E93-8A2C-48D6593029A1}" type="presParOf" srcId="{AEA100D2-F9E5-4F86-85DE-F4EC37610B55}" destId="{E981254D-7A2A-4142-90F7-291CC45B90B5}" srcOrd="2" destOrd="0" presId="urn:microsoft.com/office/officeart/2018/2/layout/IconLabelList"/>
    <dgm:cxn modelId="{C673F03B-3F79-4D0E-8E5D-4A0EDC501B93}" type="presParOf" srcId="{445F5EAC-8654-45ED-8DEF-1AB15D19F563}" destId="{D3E968FB-819D-43F7-A1A5-466C0388B87D}" srcOrd="1" destOrd="0" presId="urn:microsoft.com/office/officeart/2018/2/layout/IconLabelList"/>
    <dgm:cxn modelId="{C7249E2D-CB2C-4065-B191-4284AC43F428}" type="presParOf" srcId="{445F5EAC-8654-45ED-8DEF-1AB15D19F563}" destId="{D8F98BB9-379C-416D-A9C5-81EA87AA55C7}" srcOrd="2" destOrd="0" presId="urn:microsoft.com/office/officeart/2018/2/layout/IconLabelList"/>
    <dgm:cxn modelId="{974AB054-BA8A-4693-8268-FE02A9EAF3AF}" type="presParOf" srcId="{D8F98BB9-379C-416D-A9C5-81EA87AA55C7}" destId="{72FB8CBC-EEBB-41AF-821E-C0C8E8B2F652}" srcOrd="0" destOrd="0" presId="urn:microsoft.com/office/officeart/2018/2/layout/IconLabelList"/>
    <dgm:cxn modelId="{E5D962B7-7567-4074-9E33-0B549674EC0B}" type="presParOf" srcId="{D8F98BB9-379C-416D-A9C5-81EA87AA55C7}" destId="{D7A5572B-33F2-4ABA-AB5B-C43A64972B7B}" srcOrd="1" destOrd="0" presId="urn:microsoft.com/office/officeart/2018/2/layout/IconLabelList"/>
    <dgm:cxn modelId="{E5BEE233-7277-49B8-BE8F-5722076762D0}" type="presParOf" srcId="{D8F98BB9-379C-416D-A9C5-81EA87AA55C7}" destId="{7ABCF6C4-E0C3-4B24-B6A3-865E2CABAB5D}" srcOrd="2" destOrd="0" presId="urn:microsoft.com/office/officeart/2018/2/layout/IconLabelList"/>
    <dgm:cxn modelId="{78C147B0-3207-43BE-BFF6-DE3413A33F78}" type="presParOf" srcId="{445F5EAC-8654-45ED-8DEF-1AB15D19F563}" destId="{BC2C11CB-7E7C-4304-A389-0F52F1577740}" srcOrd="3" destOrd="0" presId="urn:microsoft.com/office/officeart/2018/2/layout/IconLabelList"/>
    <dgm:cxn modelId="{2796963E-AFAE-4F92-BAE9-A1CB1544FFE0}" type="presParOf" srcId="{445F5EAC-8654-45ED-8DEF-1AB15D19F563}" destId="{07960143-3BA3-41B9-B96D-5D424F7BA48B}" srcOrd="4" destOrd="0" presId="urn:microsoft.com/office/officeart/2018/2/layout/IconLabelList"/>
    <dgm:cxn modelId="{40C0E186-1CC4-4009-B63C-0A7659C22CB0}" type="presParOf" srcId="{07960143-3BA3-41B9-B96D-5D424F7BA48B}" destId="{3A592A7D-5E77-46EC-9492-5C479EB55D05}" srcOrd="0" destOrd="0" presId="urn:microsoft.com/office/officeart/2018/2/layout/IconLabelList"/>
    <dgm:cxn modelId="{281DB651-6616-4C92-B99F-BF4D6AC71C65}" type="presParOf" srcId="{07960143-3BA3-41B9-B96D-5D424F7BA48B}" destId="{2C1F9D18-A640-4697-A6E5-73B1233BF24D}" srcOrd="1" destOrd="0" presId="urn:microsoft.com/office/officeart/2018/2/layout/IconLabelList"/>
    <dgm:cxn modelId="{5AE0694C-2FF6-45FC-8129-6A5B579C2008}" type="presParOf" srcId="{07960143-3BA3-41B9-B96D-5D424F7BA48B}" destId="{712480FA-EA6A-4462-9D37-23DD14FCB889}" srcOrd="2" destOrd="0" presId="urn:microsoft.com/office/officeart/2018/2/layout/IconLabelList"/>
    <dgm:cxn modelId="{5696B502-19AD-4462-8FB3-0A3EC60CF15B}" type="presParOf" srcId="{445F5EAC-8654-45ED-8DEF-1AB15D19F563}" destId="{8BC8995A-A63E-4F2F-B4A3-E1C09B831F0E}" srcOrd="5" destOrd="0" presId="urn:microsoft.com/office/officeart/2018/2/layout/IconLabelList"/>
    <dgm:cxn modelId="{5D549B40-BFDC-4044-A067-756D843BA471}" type="presParOf" srcId="{445F5EAC-8654-45ED-8DEF-1AB15D19F563}" destId="{5CCA6A14-CD06-43F0-A452-5D3559BB372A}" srcOrd="6" destOrd="0" presId="urn:microsoft.com/office/officeart/2018/2/layout/IconLabelList"/>
    <dgm:cxn modelId="{C0D7A81F-469F-4F4C-A8F9-AFDC08D010C3}" type="presParOf" srcId="{5CCA6A14-CD06-43F0-A452-5D3559BB372A}" destId="{759AD1C2-5647-4041-83F3-F296313FCECA}" srcOrd="0" destOrd="0" presId="urn:microsoft.com/office/officeart/2018/2/layout/IconLabelList"/>
    <dgm:cxn modelId="{5CAFF615-0EC9-4FDC-95BC-00A2F8684591}" type="presParOf" srcId="{5CCA6A14-CD06-43F0-A452-5D3559BB372A}" destId="{7DCCB584-C67D-4303-A35E-7569440E43F4}" srcOrd="1" destOrd="0" presId="urn:microsoft.com/office/officeart/2018/2/layout/IconLabelList"/>
    <dgm:cxn modelId="{A16EB2AD-44FA-41E3-A36C-4C3B7C199E9D}" type="presParOf" srcId="{5CCA6A14-CD06-43F0-A452-5D3559BB372A}" destId="{257FAAD5-8F18-424A-A556-2421106AB170}" srcOrd="2" destOrd="0" presId="urn:microsoft.com/office/officeart/2018/2/layout/IconLabelList"/>
    <dgm:cxn modelId="{93D6CE93-9F4D-4287-A44D-D8518413908E}" type="presParOf" srcId="{445F5EAC-8654-45ED-8DEF-1AB15D19F563}" destId="{9E4C76F0-2868-415A-83C0-59C9794D7E62}" srcOrd="7" destOrd="0" presId="urn:microsoft.com/office/officeart/2018/2/layout/IconLabelList"/>
    <dgm:cxn modelId="{410CAD0F-D1AF-4342-B52C-D41124CE1DFB}" type="presParOf" srcId="{445F5EAC-8654-45ED-8DEF-1AB15D19F563}" destId="{F25E8715-7CA1-4A12-B432-F61F62127E7C}" srcOrd="8" destOrd="0" presId="urn:microsoft.com/office/officeart/2018/2/layout/IconLabelList"/>
    <dgm:cxn modelId="{4AFB0B56-0B33-42EC-8A92-F6B04865CF08}" type="presParOf" srcId="{F25E8715-7CA1-4A12-B432-F61F62127E7C}" destId="{3CF3A3EB-8E01-46F3-B4C7-EDCC785943BD}" srcOrd="0" destOrd="0" presId="urn:microsoft.com/office/officeart/2018/2/layout/IconLabelList"/>
    <dgm:cxn modelId="{9C8A807F-E592-43B2-8F34-DEC774AE4C65}" type="presParOf" srcId="{F25E8715-7CA1-4A12-B432-F61F62127E7C}" destId="{22CF4F45-F280-40D2-B12B-DCBADE98BC45}" srcOrd="1" destOrd="0" presId="urn:microsoft.com/office/officeart/2018/2/layout/IconLabelList"/>
    <dgm:cxn modelId="{14271C6B-A26A-491C-AADE-47C11ACF2864}" type="presParOf" srcId="{F25E8715-7CA1-4A12-B432-F61F62127E7C}" destId="{05E321DE-644C-4A6B-96D6-762E89D76A6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1C43BF-8ABF-490C-BAA0-48CF38EF66CC}">
      <dsp:nvSpPr>
        <dsp:cNvPr id="0" name=""/>
        <dsp:cNvSpPr/>
      </dsp:nvSpPr>
      <dsp:spPr>
        <a:xfrm>
          <a:off x="14461" y="725505"/>
          <a:ext cx="889245" cy="88924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671976-058A-4CB9-83F0-695AD313C131}">
      <dsp:nvSpPr>
        <dsp:cNvPr id="0" name=""/>
        <dsp:cNvSpPr/>
      </dsp:nvSpPr>
      <dsp:spPr>
        <a:xfrm>
          <a:off x="201203" y="912246"/>
          <a:ext cx="515762" cy="5157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7EB72E-BBB0-4520-9391-3232C5475A95}">
      <dsp:nvSpPr>
        <dsp:cNvPr id="0" name=""/>
        <dsp:cNvSpPr/>
      </dsp:nvSpPr>
      <dsp:spPr>
        <a:xfrm>
          <a:off x="1094259" y="725505"/>
          <a:ext cx="2096077" cy="8892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/>
            <a:t>Information Overload:</a:t>
          </a:r>
          <a:r>
            <a:rPr lang="en-US" sz="1400" b="0" i="0" kern="1200"/>
            <a:t> Scattered data, unreliable sources.</a:t>
          </a:r>
          <a:endParaRPr lang="en-US" sz="1400" kern="1200"/>
        </a:p>
      </dsp:txBody>
      <dsp:txXfrm>
        <a:off x="1094259" y="725505"/>
        <a:ext cx="2096077" cy="889245"/>
      </dsp:txXfrm>
    </dsp:sp>
    <dsp:sp modelId="{DEAD9047-B55B-46DB-B391-4912CC9099BB}">
      <dsp:nvSpPr>
        <dsp:cNvPr id="0" name=""/>
        <dsp:cNvSpPr/>
      </dsp:nvSpPr>
      <dsp:spPr>
        <a:xfrm>
          <a:off x="3555562" y="725505"/>
          <a:ext cx="889245" cy="88924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E4FCB7-95AC-46A2-B2C6-DF30DB482E37}">
      <dsp:nvSpPr>
        <dsp:cNvPr id="0" name=""/>
        <dsp:cNvSpPr/>
      </dsp:nvSpPr>
      <dsp:spPr>
        <a:xfrm>
          <a:off x="3742303" y="912246"/>
          <a:ext cx="515762" cy="5157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8B6051-2C01-4440-BC6C-644CE14FEFF8}">
      <dsp:nvSpPr>
        <dsp:cNvPr id="0" name=""/>
        <dsp:cNvSpPr/>
      </dsp:nvSpPr>
      <dsp:spPr>
        <a:xfrm>
          <a:off x="4635360" y="725505"/>
          <a:ext cx="2096077" cy="8892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/>
            <a:t>Manual Comparison:</a:t>
          </a:r>
          <a:r>
            <a:rPr lang="en-US" sz="1400" b="0" i="0" kern="1200"/>
            <a:t> Time-consuming, easily missed details.</a:t>
          </a:r>
          <a:endParaRPr lang="en-US" sz="1400" kern="1200"/>
        </a:p>
      </dsp:txBody>
      <dsp:txXfrm>
        <a:off x="4635360" y="725505"/>
        <a:ext cx="2096077" cy="889245"/>
      </dsp:txXfrm>
    </dsp:sp>
    <dsp:sp modelId="{E55D8052-605F-48E2-94AB-7B69B6680AA2}">
      <dsp:nvSpPr>
        <dsp:cNvPr id="0" name=""/>
        <dsp:cNvSpPr/>
      </dsp:nvSpPr>
      <dsp:spPr>
        <a:xfrm>
          <a:off x="7096663" y="725505"/>
          <a:ext cx="889245" cy="88924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2C9D64-14C0-4A43-82B0-3237A1C03B47}">
      <dsp:nvSpPr>
        <dsp:cNvPr id="0" name=""/>
        <dsp:cNvSpPr/>
      </dsp:nvSpPr>
      <dsp:spPr>
        <a:xfrm>
          <a:off x="7283404" y="912246"/>
          <a:ext cx="515762" cy="5157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A196F8-FA80-4F80-8AD8-316D9D852EA2}">
      <dsp:nvSpPr>
        <dsp:cNvPr id="0" name=""/>
        <dsp:cNvSpPr/>
      </dsp:nvSpPr>
      <dsp:spPr>
        <a:xfrm>
          <a:off x="8176460" y="725505"/>
          <a:ext cx="2096077" cy="8892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/>
            <a:t>Generic Advice:</a:t>
          </a:r>
          <a:r>
            <a:rPr lang="en-US" sz="1400" b="0" i="0" kern="1200"/>
            <a:t> Doesn't fit individual goals/budgets/careers.</a:t>
          </a:r>
          <a:endParaRPr lang="en-US" sz="1400" kern="1200"/>
        </a:p>
      </dsp:txBody>
      <dsp:txXfrm>
        <a:off x="8176460" y="725505"/>
        <a:ext cx="2096077" cy="889245"/>
      </dsp:txXfrm>
    </dsp:sp>
    <dsp:sp modelId="{52084683-487A-416D-8A17-F7F2023E6E80}">
      <dsp:nvSpPr>
        <dsp:cNvPr id="0" name=""/>
        <dsp:cNvSpPr/>
      </dsp:nvSpPr>
      <dsp:spPr>
        <a:xfrm>
          <a:off x="14461" y="2276214"/>
          <a:ext cx="889245" cy="88924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D750C5-A3F2-46E6-9FC8-88332829313F}">
      <dsp:nvSpPr>
        <dsp:cNvPr id="0" name=""/>
        <dsp:cNvSpPr/>
      </dsp:nvSpPr>
      <dsp:spPr>
        <a:xfrm>
          <a:off x="201203" y="2462955"/>
          <a:ext cx="515762" cy="51576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974733-F67E-4653-B7AF-E2BBCE0B850F}">
      <dsp:nvSpPr>
        <dsp:cNvPr id="0" name=""/>
        <dsp:cNvSpPr/>
      </dsp:nvSpPr>
      <dsp:spPr>
        <a:xfrm>
          <a:off x="1094259" y="2276214"/>
          <a:ext cx="2096077" cy="8892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/>
            <a:t>Deadline Chaos:</a:t>
          </a:r>
          <a:r>
            <a:rPr lang="en-US" sz="1400" b="0" i="0" kern="1200"/>
            <a:t> Missed dates cause overwhelming stress.</a:t>
          </a:r>
          <a:endParaRPr lang="en-US" sz="1400" kern="1200"/>
        </a:p>
      </dsp:txBody>
      <dsp:txXfrm>
        <a:off x="1094259" y="2276214"/>
        <a:ext cx="2096077" cy="889245"/>
      </dsp:txXfrm>
    </dsp:sp>
    <dsp:sp modelId="{E6C0436B-5DB9-4F6E-A2E8-4329253BDE79}">
      <dsp:nvSpPr>
        <dsp:cNvPr id="0" name=""/>
        <dsp:cNvSpPr/>
      </dsp:nvSpPr>
      <dsp:spPr>
        <a:xfrm>
          <a:off x="3555562" y="2276214"/>
          <a:ext cx="889245" cy="88924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E6818C-C186-4DE8-8074-B110093131A0}">
      <dsp:nvSpPr>
        <dsp:cNvPr id="0" name=""/>
        <dsp:cNvSpPr/>
      </dsp:nvSpPr>
      <dsp:spPr>
        <a:xfrm>
          <a:off x="3742303" y="2462955"/>
          <a:ext cx="515762" cy="51576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F01260-3B79-4962-A94C-1146CC4AAD86}">
      <dsp:nvSpPr>
        <dsp:cNvPr id="0" name=""/>
        <dsp:cNvSpPr/>
      </dsp:nvSpPr>
      <dsp:spPr>
        <a:xfrm>
          <a:off x="4635360" y="2276214"/>
          <a:ext cx="2096077" cy="8892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/>
            <a:t>Financial Blindness:</a:t>
          </a:r>
          <a:r>
            <a:rPr lang="en-US" sz="1400" b="0" i="0" kern="1200"/>
            <a:t> Unclear costs, missed aid opportunities.</a:t>
          </a:r>
          <a:endParaRPr lang="en-US" sz="1400" kern="1200"/>
        </a:p>
      </dsp:txBody>
      <dsp:txXfrm>
        <a:off x="4635360" y="2276214"/>
        <a:ext cx="2096077" cy="889245"/>
      </dsp:txXfrm>
    </dsp:sp>
    <dsp:sp modelId="{CD5447EC-5AAB-401E-A77A-DE2DE9007F15}">
      <dsp:nvSpPr>
        <dsp:cNvPr id="0" name=""/>
        <dsp:cNvSpPr/>
      </dsp:nvSpPr>
      <dsp:spPr>
        <a:xfrm>
          <a:off x="7096663" y="2276214"/>
          <a:ext cx="889245" cy="88924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B88986-D0B0-431D-9549-914407C79B87}">
      <dsp:nvSpPr>
        <dsp:cNvPr id="0" name=""/>
        <dsp:cNvSpPr/>
      </dsp:nvSpPr>
      <dsp:spPr>
        <a:xfrm>
          <a:off x="7283404" y="2462955"/>
          <a:ext cx="515762" cy="515762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3A7BC4-ACFF-4617-8A97-F977001D8868}">
      <dsp:nvSpPr>
        <dsp:cNvPr id="0" name=""/>
        <dsp:cNvSpPr/>
      </dsp:nvSpPr>
      <dsp:spPr>
        <a:xfrm>
          <a:off x="8176460" y="2276214"/>
          <a:ext cx="2096077" cy="8892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/>
            <a:t>Decision Difficulty:</a:t>
          </a:r>
          <a:r>
            <a:rPr lang="en-US" sz="1400" b="0" i="0" kern="1200"/>
            <a:t> Choosing from thousands of programs is hard.</a:t>
          </a:r>
          <a:endParaRPr lang="en-US" sz="1400" kern="1200"/>
        </a:p>
      </dsp:txBody>
      <dsp:txXfrm>
        <a:off x="8176460" y="2276214"/>
        <a:ext cx="2096077" cy="8892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E0C9EB-0FF4-4563-B6D8-4DBF99F210F6}">
      <dsp:nvSpPr>
        <dsp:cNvPr id="0" name=""/>
        <dsp:cNvSpPr/>
      </dsp:nvSpPr>
      <dsp:spPr>
        <a:xfrm>
          <a:off x="508500" y="1045400"/>
          <a:ext cx="810000" cy="810000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81254D-7A2A-4142-90F7-291CC45B90B5}">
      <dsp:nvSpPr>
        <dsp:cNvPr id="0" name=""/>
        <dsp:cNvSpPr/>
      </dsp:nvSpPr>
      <dsp:spPr>
        <a:xfrm>
          <a:off x="13500" y="212556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 dirty="0"/>
            <a:t>User Input:</a:t>
          </a:r>
          <a:r>
            <a:rPr lang="en-US" sz="1100" b="0" i="0" kern="1200" dirty="0"/>
            <a:t> Tell us your goals &amp; constraints.</a:t>
          </a:r>
          <a:endParaRPr lang="en-US" sz="1100" kern="1200" dirty="0"/>
        </a:p>
      </dsp:txBody>
      <dsp:txXfrm>
        <a:off x="13500" y="2125564"/>
        <a:ext cx="1800000" cy="720000"/>
      </dsp:txXfrm>
    </dsp:sp>
    <dsp:sp modelId="{72FB8CBC-EEBB-41AF-821E-C0C8E8B2F652}">
      <dsp:nvSpPr>
        <dsp:cNvPr id="0" name=""/>
        <dsp:cNvSpPr/>
      </dsp:nvSpPr>
      <dsp:spPr>
        <a:xfrm>
          <a:off x="2623500" y="1045400"/>
          <a:ext cx="810000" cy="810000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BCF6C4-E0C3-4B24-B6A3-865E2CABAB5D}">
      <dsp:nvSpPr>
        <dsp:cNvPr id="0" name=""/>
        <dsp:cNvSpPr/>
      </dsp:nvSpPr>
      <dsp:spPr>
        <a:xfrm>
          <a:off x="2128500" y="212556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 dirty="0"/>
            <a:t>Analysis:</a:t>
          </a:r>
          <a:r>
            <a:rPr lang="en-US" sz="1100" b="0" i="0" kern="1200" dirty="0"/>
            <a:t> Our AI analyzes your profile &amp; global data.</a:t>
          </a:r>
          <a:endParaRPr lang="en-US" sz="1100" kern="1200" dirty="0"/>
        </a:p>
      </dsp:txBody>
      <dsp:txXfrm>
        <a:off x="2128500" y="2125564"/>
        <a:ext cx="1800000" cy="720000"/>
      </dsp:txXfrm>
    </dsp:sp>
    <dsp:sp modelId="{3A592A7D-5E77-46EC-9492-5C479EB55D05}">
      <dsp:nvSpPr>
        <dsp:cNvPr id="0" name=""/>
        <dsp:cNvSpPr/>
      </dsp:nvSpPr>
      <dsp:spPr>
        <a:xfrm>
          <a:off x="4738500" y="1045400"/>
          <a:ext cx="810000" cy="810000"/>
        </a:xfrm>
        <a:prstGeom prst="rect">
          <a:avLst/>
        </a:prstGeom>
        <a:blipFill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2480FA-EA6A-4462-9D37-23DD14FCB889}">
      <dsp:nvSpPr>
        <dsp:cNvPr id="0" name=""/>
        <dsp:cNvSpPr/>
      </dsp:nvSpPr>
      <dsp:spPr>
        <a:xfrm>
          <a:off x="4243500" y="212556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 dirty="0"/>
            <a:t>Matching:</a:t>
          </a:r>
          <a:r>
            <a:rPr lang="en-US" sz="1100" b="0" i="0" kern="1200" dirty="0"/>
            <a:t> Compares thousands of programs, courses, deadlines, costs.</a:t>
          </a:r>
          <a:endParaRPr lang="en-US" sz="1100" kern="1200" dirty="0"/>
        </a:p>
      </dsp:txBody>
      <dsp:txXfrm>
        <a:off x="4243500" y="2125564"/>
        <a:ext cx="1800000" cy="720000"/>
      </dsp:txXfrm>
    </dsp:sp>
    <dsp:sp modelId="{759AD1C2-5647-4041-83F3-F296313FCECA}">
      <dsp:nvSpPr>
        <dsp:cNvPr id="0" name=""/>
        <dsp:cNvSpPr/>
      </dsp:nvSpPr>
      <dsp:spPr>
        <a:xfrm>
          <a:off x="6853500" y="1045400"/>
          <a:ext cx="810000" cy="810000"/>
        </a:xfrm>
        <a:prstGeom prst="rect">
          <a:avLst/>
        </a:prstGeom>
        <a:blipFill rotWithShape="1"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7FAAD5-8F18-424A-A556-2421106AB170}">
      <dsp:nvSpPr>
        <dsp:cNvPr id="0" name=""/>
        <dsp:cNvSpPr/>
      </dsp:nvSpPr>
      <dsp:spPr>
        <a:xfrm>
          <a:off x="6358500" y="212556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 dirty="0"/>
            <a:t>Output:</a:t>
          </a:r>
          <a:r>
            <a:rPr lang="en-US" sz="1100" b="0" i="0" kern="1200" dirty="0"/>
            <a:t> Personalized recommendations, planning steps, financial insights.</a:t>
          </a:r>
          <a:endParaRPr lang="en-US" sz="1100" kern="1200" dirty="0"/>
        </a:p>
      </dsp:txBody>
      <dsp:txXfrm>
        <a:off x="6358500" y="2125564"/>
        <a:ext cx="1800000" cy="720000"/>
      </dsp:txXfrm>
    </dsp:sp>
    <dsp:sp modelId="{3CF3A3EB-8E01-46F3-B4C7-EDCC785943BD}">
      <dsp:nvSpPr>
        <dsp:cNvPr id="0" name=""/>
        <dsp:cNvSpPr/>
      </dsp:nvSpPr>
      <dsp:spPr>
        <a:xfrm>
          <a:off x="8968500" y="1045400"/>
          <a:ext cx="810000" cy="810000"/>
        </a:xfrm>
        <a:prstGeom prst="rect">
          <a:avLst/>
        </a:prstGeom>
        <a:blipFill rotWithShape="1"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E321DE-644C-4A6B-96D6-762E89D76A63}">
      <dsp:nvSpPr>
        <dsp:cNvPr id="0" name=""/>
        <dsp:cNvSpPr/>
      </dsp:nvSpPr>
      <dsp:spPr>
        <a:xfrm>
          <a:off x="8473500" y="212556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 dirty="0"/>
            <a:t>Learning:</a:t>
          </a:r>
          <a:r>
            <a:rPr lang="en-US" sz="1100" b="0" i="0" kern="1200" dirty="0"/>
            <a:t> We get better based on your feedback.</a:t>
          </a:r>
          <a:endParaRPr lang="en-US" sz="1100" kern="1200" dirty="0"/>
        </a:p>
      </dsp:txBody>
      <dsp:txXfrm>
        <a:off x="8473500" y="2125564"/>
        <a:ext cx="1800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E0C9EB-0FF4-4563-B6D8-4DBF99F210F6}">
      <dsp:nvSpPr>
        <dsp:cNvPr id="0" name=""/>
        <dsp:cNvSpPr/>
      </dsp:nvSpPr>
      <dsp:spPr>
        <a:xfrm>
          <a:off x="508500" y="1045400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81254D-7A2A-4142-90F7-291CC45B90B5}">
      <dsp:nvSpPr>
        <dsp:cNvPr id="0" name=""/>
        <dsp:cNvSpPr/>
      </dsp:nvSpPr>
      <dsp:spPr>
        <a:xfrm>
          <a:off x="13500" y="212556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i="0" kern="1200"/>
            <a:t>90% Less Time:</a:t>
          </a:r>
          <a:r>
            <a:rPr lang="en-US" sz="1300" b="0" i="0" kern="1200"/>
            <a:t> Hours of planning reduced!</a:t>
          </a:r>
          <a:endParaRPr lang="en-US" sz="1300" kern="1200"/>
        </a:p>
      </dsp:txBody>
      <dsp:txXfrm>
        <a:off x="13500" y="2125564"/>
        <a:ext cx="1800000" cy="720000"/>
      </dsp:txXfrm>
    </dsp:sp>
    <dsp:sp modelId="{72FB8CBC-EEBB-41AF-821E-C0C8E8B2F652}">
      <dsp:nvSpPr>
        <dsp:cNvPr id="0" name=""/>
        <dsp:cNvSpPr/>
      </dsp:nvSpPr>
      <dsp:spPr>
        <a:xfrm>
          <a:off x="2623500" y="1045400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BCF6C4-E0C3-4B24-B6A3-865E2CABAB5D}">
      <dsp:nvSpPr>
        <dsp:cNvPr id="0" name=""/>
        <dsp:cNvSpPr/>
      </dsp:nvSpPr>
      <dsp:spPr>
        <a:xfrm>
          <a:off x="2128500" y="212556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i="0" kern="1200"/>
            <a:t>Better Fits:</a:t>
          </a:r>
          <a:r>
            <a:rPr lang="en-US" sz="1300" b="0" i="0" kern="1200"/>
            <a:t> Higher chance of choosing the right program/university.</a:t>
          </a:r>
          <a:endParaRPr lang="en-US" sz="1300" kern="1200"/>
        </a:p>
      </dsp:txBody>
      <dsp:txXfrm>
        <a:off x="2128500" y="2125564"/>
        <a:ext cx="1800000" cy="720000"/>
      </dsp:txXfrm>
    </dsp:sp>
    <dsp:sp modelId="{3A592A7D-5E77-46EC-9492-5C479EB55D05}">
      <dsp:nvSpPr>
        <dsp:cNvPr id="0" name=""/>
        <dsp:cNvSpPr/>
      </dsp:nvSpPr>
      <dsp:spPr>
        <a:xfrm>
          <a:off x="4738500" y="1045400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2480FA-EA6A-4462-9D37-23DD14FCB889}">
      <dsp:nvSpPr>
        <dsp:cNvPr id="0" name=""/>
        <dsp:cNvSpPr/>
      </dsp:nvSpPr>
      <dsp:spPr>
        <a:xfrm>
          <a:off x="4243500" y="212556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i="0" kern="1200"/>
            <a:t>Admission Success:</a:t>
          </a:r>
          <a:r>
            <a:rPr lang="en-US" sz="1300" b="0" i="0" kern="1200"/>
            <a:t> Never miss a deadline.</a:t>
          </a:r>
          <a:endParaRPr lang="en-US" sz="1300" kern="1200"/>
        </a:p>
      </dsp:txBody>
      <dsp:txXfrm>
        <a:off x="4243500" y="2125564"/>
        <a:ext cx="1800000" cy="720000"/>
      </dsp:txXfrm>
    </dsp:sp>
    <dsp:sp modelId="{759AD1C2-5647-4041-83F3-F296313FCECA}">
      <dsp:nvSpPr>
        <dsp:cNvPr id="0" name=""/>
        <dsp:cNvSpPr/>
      </dsp:nvSpPr>
      <dsp:spPr>
        <a:xfrm>
          <a:off x="6853500" y="1045400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7FAAD5-8F18-424A-A556-2421106AB170}">
      <dsp:nvSpPr>
        <dsp:cNvPr id="0" name=""/>
        <dsp:cNvSpPr/>
      </dsp:nvSpPr>
      <dsp:spPr>
        <a:xfrm>
          <a:off x="6358500" y="212556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i="0" kern="1200"/>
            <a:t>More Financial Aid:</a:t>
          </a:r>
          <a:r>
            <a:rPr lang="en-US" sz="1300" b="0" i="0" kern="1200"/>
            <a:t> Maximize savings and value.</a:t>
          </a:r>
          <a:endParaRPr lang="en-US" sz="1300" kern="1200"/>
        </a:p>
      </dsp:txBody>
      <dsp:txXfrm>
        <a:off x="6358500" y="2125564"/>
        <a:ext cx="1800000" cy="720000"/>
      </dsp:txXfrm>
    </dsp:sp>
    <dsp:sp modelId="{3CF3A3EB-8E01-46F3-B4C7-EDCC785943BD}">
      <dsp:nvSpPr>
        <dsp:cNvPr id="0" name=""/>
        <dsp:cNvSpPr/>
      </dsp:nvSpPr>
      <dsp:spPr>
        <a:xfrm>
          <a:off x="8968500" y="1045400"/>
          <a:ext cx="810000" cy="81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E321DE-644C-4A6B-96D6-762E89D76A63}">
      <dsp:nvSpPr>
        <dsp:cNvPr id="0" name=""/>
        <dsp:cNvSpPr/>
      </dsp:nvSpPr>
      <dsp:spPr>
        <a:xfrm>
          <a:off x="8473500" y="212556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i="0" kern="1200"/>
            <a:t>Less Stress:</a:t>
          </a:r>
          <a:r>
            <a:rPr lang="en-US" sz="1300" b="0" i="0" kern="1200"/>
            <a:t> Navigate applications with ease.</a:t>
          </a:r>
          <a:endParaRPr lang="en-US" sz="1300" kern="1200"/>
        </a:p>
      </dsp:txBody>
      <dsp:txXfrm>
        <a:off x="8473500" y="2125564"/>
        <a:ext cx="18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D96F2-02BD-E71F-EFBD-14FECCF2D3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7172325" cy="3152251"/>
          </a:xfrm>
        </p:spPr>
        <p:txBody>
          <a:bodyPr anchor="b">
            <a:normAutofit/>
          </a:bodyPr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E90113-E8E1-4E48-41BC-583802BFC9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0137"/>
            <a:ext cx="7172325" cy="112236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AC7EE5-BFF0-D779-4261-E239DB450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7/12/25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89492-34ED-FE24-4F29-E4C8F5497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0C886-7F1E-7BC1-9A9E-B24C2AC2F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C74AEE6-9CA7-5247-DC34-99634247DF50}"/>
              </a:ext>
            </a:extLst>
          </p:cNvPr>
          <p:cNvCxnSpPr>
            <a:cxnSpLocks/>
          </p:cNvCxnSpPr>
          <p:nvPr/>
        </p:nvCxnSpPr>
        <p:spPr>
          <a:xfrm>
            <a:off x="1638300" y="459663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1355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F4143-3C41-D626-8F64-36A9C9F1A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914400"/>
            <a:ext cx="9962791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52C4FB-B560-A0FC-6435-952981BC9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52500" y="2285997"/>
            <a:ext cx="9962791" cy="389096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7CEC4F-0A90-11E2-E43E-B9E765AFB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7/12/25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2A5B4-1D77-B0AC-49E7-CAE9556B1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96EF9-2FDA-8E87-D546-8840CEBF0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284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085AB7-38B3-7F80-0B2D-7960F56375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24513" y="1052423"/>
            <a:ext cx="1771292" cy="49170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ADBDC3-E9EA-8699-B2E4-4C7784455B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06414" y="1052424"/>
            <a:ext cx="7873043" cy="49170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DBEDE-3A67-6FCA-25F3-B91F7C82E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7/12/25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EFF51-4318-20EA-3A3A-8FE203B1A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D9703-5BAD-DE95-98D9-0F30E7C09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309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532FD-157B-437C-E9D5-B66E8B3B1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90A51-A7E8-7A6A-5FD0-F9B250BE4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8C8B8-F999-7D95-435D-17CE6ACCD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7/12/25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27265-C89C-937F-1DA3-F377F6877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EB89E-4530-3632-3485-F481DB042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219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8056A-761D-1DBC-276A-2A46D153C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1613" y="1355763"/>
            <a:ext cx="6972300" cy="2255794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3904B3-6AC1-19D5-3EAE-2009A3B4C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4921820"/>
            <a:ext cx="5524500" cy="1150934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2A86D-493D-5BF6-8AA6-F1231E3BA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7/12/25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CCD76-6623-164A-7BFA-207AFA057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64312-1F20-5486-62B0-A8BB8829D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703F1C9-9114-4426-6F07-F7FF9CCD5FC4}"/>
              </a:ext>
            </a:extLst>
          </p:cNvPr>
          <p:cNvCxnSpPr>
            <a:cxnSpLocks/>
          </p:cNvCxnSpPr>
          <p:nvPr/>
        </p:nvCxnSpPr>
        <p:spPr>
          <a:xfrm>
            <a:off x="1638300" y="459663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6856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CFC4C-4D16-E5A8-F934-8B158F6F2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BDE54-F935-945D-3E4F-B659695E84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52500" y="2286002"/>
            <a:ext cx="5067300" cy="389096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8F3710-E06B-05DE-937A-C92E52569E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86001"/>
            <a:ext cx="5067300" cy="389096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302EFD-42D3-11C1-677E-0E478B93F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7/12/25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4C2F08-0D93-B14B-6106-2925DF3E1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A5DE81-F2AB-CCB9-8B68-5E4F31011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291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2D81B-4E36-1511-E9A7-8FB931B41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1004888"/>
            <a:ext cx="10287000" cy="90011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FA73DE-183B-9473-20AD-2D3BFED84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1" y="2085959"/>
            <a:ext cx="4886325" cy="590566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70FB3D-60AC-DEF2-4472-31B4E076CB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1" y="3048001"/>
            <a:ext cx="4886325" cy="322263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6E5BDB-B29C-788F-E2FB-6C154E8FE8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53174" y="2085959"/>
            <a:ext cx="4886325" cy="590566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13FF49-3276-24CA-BC81-FA92C0A930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53174" y="3048000"/>
            <a:ext cx="4886325" cy="322263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8FA1C8-C196-9BE1-F603-3FC17EDD9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7/12/25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B79692-E142-E1D7-AD17-30C5F1365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90FCF2-7B78-2A2A-F878-58335FEA3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2D0356-1ECF-682B-F87A-811BDD28B2CB}"/>
              </a:ext>
            </a:extLst>
          </p:cNvPr>
          <p:cNvCxnSpPr>
            <a:cxnSpLocks/>
          </p:cNvCxnSpPr>
          <p:nvPr/>
        </p:nvCxnSpPr>
        <p:spPr>
          <a:xfrm>
            <a:off x="1052513" y="287681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906CA06-9701-E645-C0A5-594B227B288F}"/>
              </a:ext>
            </a:extLst>
          </p:cNvPr>
          <p:cNvCxnSpPr>
            <a:cxnSpLocks/>
          </p:cNvCxnSpPr>
          <p:nvPr/>
        </p:nvCxnSpPr>
        <p:spPr>
          <a:xfrm>
            <a:off x="6435725" y="287681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2466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214DA-C0D4-E152-7F42-F6352C961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914400"/>
            <a:ext cx="9715500" cy="990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C2AA04-1E84-460C-F560-A228F930F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7/12/25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AB260E-3910-7D1B-5074-24F5F0AB5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2020F1-A878-9B80-6B4F-7D71406BB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68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7652D6-7AE9-3E3B-5C1B-2B4399B15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7/12/25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A7127E-2A63-6F45-4C40-835843630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56FB79-D9D1-5381-0019-E24F8B4DA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12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C23B5-7DA9-0E4F-DA39-4624DB8A2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369065"/>
            <a:ext cx="3266536" cy="2312979"/>
          </a:xfrm>
        </p:spPr>
        <p:txBody>
          <a:bodyPr anchor="b">
            <a:no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A5E77-518A-1FB9-B473-E19CADE04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4423" y="987425"/>
            <a:ext cx="5615077" cy="4873625"/>
          </a:xfrm>
        </p:spPr>
        <p:txBody>
          <a:bodyPr anchor="ctr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65344F-7D06-2406-D113-D24587835D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24000" y="3947801"/>
            <a:ext cx="3266536" cy="238283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2BE708-BAD0-A0A6-9332-9D2179E67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7/12/25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A70050-9362-4EC4-6B73-3A38445B7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CDA991-8608-CAB4-33FA-03D380D2F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387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7B837-332D-9100-E007-7DE279481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99" y="1385457"/>
            <a:ext cx="3312543" cy="2304288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0DE983-0B0E-07CC-8C57-4EA529E27D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24423" y="957263"/>
            <a:ext cx="5372189" cy="4962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CAB867-3FC6-5007-61B0-D9B7E5B0C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24000" y="3958315"/>
            <a:ext cx="3312542" cy="196147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C7E0F-BFE1-7134-163B-B777970B7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7/12/25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395D0B-4F98-F3BE-FB23-22D8C5D41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B2E3D-2188-B7A9-0ECE-978147358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683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5258B98-3BD5-0A20-B0E7-944EAEB2654A}"/>
              </a:ext>
            </a:extLst>
          </p:cNvPr>
          <p:cNvSpPr/>
          <p:nvPr/>
        </p:nvSpPr>
        <p:spPr>
          <a:xfrm>
            <a:off x="0" y="3510612"/>
            <a:ext cx="12192000" cy="334738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D404C1-E8A5-65FC-C068-21EA0397E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757238"/>
            <a:ext cx="10287000" cy="1147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DCFD78-F171-BA47-AAF3-C6EB75F94C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285997"/>
            <a:ext cx="10287000" cy="3890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65A77-B1AB-D608-A6C5-F0F99B6913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68087" y="4756249"/>
            <a:ext cx="24763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9D0D92BC-42A9-434B-8530-ADBF4485E407}" type="datetimeFigureOut">
              <a:rPr lang="en-US" smtClean="0"/>
              <a:pPr/>
              <a:t>7/12/25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E34E5-5E9B-7786-05B5-B93241EE2F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589519" y="1758059"/>
            <a:ext cx="2433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5CD4B-611E-32FA-419D-326099EEF3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39542" y="3246437"/>
            <a:ext cx="5333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fld id="{A0289F9E-9962-4B7B-BA18-A15907CCC6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219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50" r:id="rId6"/>
    <p:sldLayoutId id="2147483745" r:id="rId7"/>
    <p:sldLayoutId id="2147483746" r:id="rId8"/>
    <p:sldLayoutId id="2147483747" r:id="rId9"/>
    <p:sldLayoutId id="2147483749" r:id="rId10"/>
    <p:sldLayoutId id="2147483748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56032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521208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9496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832104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760E4C7-47B8-4356-ABCA-CC9C79E2D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olored pencils inside a pencil holder which is on top of a wood table">
            <a:extLst>
              <a:ext uri="{FF2B5EF4-FFF2-40B4-BE49-F238E27FC236}">
                <a16:creationId xmlns:a16="http://schemas.microsoft.com/office/drawing/2014/main" id="{3BFB4CA5-1AD8-A8E3-0DC6-147B2EA9087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t="15749"/>
          <a:stretch>
            <a:fillRect/>
          </a:stretch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EB96CAC-5A33-8303-9C73-1B3220A5D3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524" y="1250342"/>
            <a:ext cx="4357316" cy="4357316"/>
          </a:xfrm>
          <a:custGeom>
            <a:avLst/>
            <a:gdLst>
              <a:gd name="connsiteX0" fmla="*/ 2178658 w 4357316"/>
              <a:gd name="connsiteY0" fmla="*/ 0 h 4357316"/>
              <a:gd name="connsiteX1" fmla="*/ 4357316 w 4357316"/>
              <a:gd name="connsiteY1" fmla="*/ 2178658 h 4357316"/>
              <a:gd name="connsiteX2" fmla="*/ 2178658 w 4357316"/>
              <a:gd name="connsiteY2" fmla="*/ 4357316 h 4357316"/>
              <a:gd name="connsiteX3" fmla="*/ 0 w 4357316"/>
              <a:gd name="connsiteY3" fmla="*/ 2178658 h 4357316"/>
              <a:gd name="connsiteX4" fmla="*/ 2178658 w 4357316"/>
              <a:gd name="connsiteY4" fmla="*/ 0 h 435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57316" h="4357316">
                <a:moveTo>
                  <a:pt x="2178658" y="0"/>
                </a:moveTo>
                <a:cubicBezTo>
                  <a:pt x="3381898" y="0"/>
                  <a:pt x="4357316" y="975418"/>
                  <a:pt x="4357316" y="2178658"/>
                </a:cubicBezTo>
                <a:cubicBezTo>
                  <a:pt x="4357316" y="3381898"/>
                  <a:pt x="3381898" y="4357316"/>
                  <a:pt x="2178658" y="4357316"/>
                </a:cubicBezTo>
                <a:cubicBezTo>
                  <a:pt x="975418" y="4357316"/>
                  <a:pt x="0" y="3381898"/>
                  <a:pt x="0" y="2178658"/>
                </a:cubicBezTo>
                <a:cubicBezTo>
                  <a:pt x="0" y="975418"/>
                  <a:pt x="975418" y="0"/>
                  <a:pt x="2178658" y="0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  <a:alpha val="20000"/>
                </a:schemeClr>
              </a:gs>
              <a:gs pos="7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24F05F-39C2-CF6A-9B08-8EFEB8A4BB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2211977"/>
            <a:ext cx="3535679" cy="1450961"/>
          </a:xfrm>
        </p:spPr>
        <p:txBody>
          <a:bodyPr anchor="b"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en-US" sz="2600" b="0" i="0">
                <a:effectLst/>
                <a:latin typeface="Inter"/>
              </a:rPr>
              <a:t>AI-Powered University Planner Agent</a:t>
            </a:r>
            <a:endParaRPr lang="en-US" sz="26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432827-E26C-5464-A4D3-0524906406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8" y="4244336"/>
            <a:ext cx="3048000" cy="877585"/>
          </a:xfrm>
        </p:spPr>
        <p:txBody>
          <a:bodyPr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en-US" sz="1500" b="0" i="0">
                <a:effectLst/>
                <a:latin typeface="Inter"/>
              </a:rPr>
              <a:t>Streamlining the Master's Application Journey for Every Student</a:t>
            </a:r>
            <a:endParaRPr lang="en-US" sz="150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454BE46-239F-BB50-4643-61FF5943B7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562423" y="395142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4299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70BC64E-B094-49DE-BD9C-DB662FCF59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FA04BD-6F4B-4B5E-26C0-CD23BEB3D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723900"/>
            <a:ext cx="4417522" cy="11811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400" b="1" i="0">
                <a:effectLst/>
                <a:latin typeface="Inter"/>
              </a:rPr>
              <a:t>The Problem: Application Stress</a:t>
            </a:r>
            <a:endParaRPr lang="en-US" sz="24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18E0F5-1EF3-64D6-0802-B7983AC6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37234"/>
            <a:ext cx="12192000" cy="312031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2300C-AA60-CFAA-2E70-1F6255BCB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0" y="2285997"/>
            <a:ext cx="4191000" cy="389096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0" i="0">
              <a:effectLst/>
              <a:latin typeface="Inter"/>
            </a:endParaRPr>
          </a:p>
          <a:p>
            <a:pPr marL="457200" lvl="1"/>
            <a:r>
              <a:rPr lang="en-US" b="1" i="0">
                <a:effectLst/>
                <a:latin typeface="Inter"/>
              </a:rPr>
              <a:t>1.1M+</a:t>
            </a:r>
            <a:r>
              <a:rPr lang="en-US" b="0" i="0">
                <a:effectLst/>
                <a:latin typeface="Inter"/>
              </a:rPr>
              <a:t> International Students Apply to US universities annually.</a:t>
            </a:r>
          </a:p>
          <a:p>
            <a:pPr marL="457200" lvl="1"/>
            <a:endParaRPr lang="en-US" b="0">
              <a:latin typeface="Inter"/>
            </a:endParaRPr>
          </a:p>
          <a:p>
            <a:pPr marL="457200" lvl="1"/>
            <a:r>
              <a:rPr lang="en-US" b="1" i="0">
                <a:effectLst/>
                <a:latin typeface="Inter"/>
              </a:rPr>
              <a:t>76%</a:t>
            </a:r>
            <a:r>
              <a:rPr lang="en-US" b="0" i="0">
                <a:effectLst/>
                <a:latin typeface="Inter"/>
              </a:rPr>
              <a:t> Feel Overwhelmed by the application complexity.</a:t>
            </a:r>
          </a:p>
          <a:p>
            <a:pPr marL="457200" lvl="1"/>
            <a:endParaRPr lang="en-US" b="0">
              <a:latin typeface="Inter"/>
            </a:endParaRPr>
          </a:p>
          <a:p>
            <a:pPr marL="457200" lvl="1"/>
            <a:r>
              <a:rPr lang="en-US" b="1" i="0">
                <a:effectLst/>
                <a:latin typeface="Inter"/>
              </a:rPr>
              <a:t>62%</a:t>
            </a:r>
            <a:r>
              <a:rPr lang="en-US" b="0" i="0">
                <a:effectLst/>
                <a:latin typeface="Inter"/>
              </a:rPr>
              <a:t> Name Cost as Their Biggest Stressor.</a:t>
            </a:r>
          </a:p>
          <a:p>
            <a:pPr marL="457200" lvl="1"/>
            <a:endParaRPr lang="en-US" b="0">
              <a:latin typeface="Inter"/>
            </a:endParaRPr>
          </a:p>
          <a:p>
            <a:pPr marL="457200" lvl="1"/>
            <a:r>
              <a:rPr lang="en-US" b="1" i="0">
                <a:effectLst/>
                <a:latin typeface="Inter"/>
              </a:rPr>
              <a:t>12.5%</a:t>
            </a:r>
            <a:r>
              <a:rPr lang="en-US" b="0" i="0">
                <a:effectLst/>
                <a:latin typeface="Inter"/>
              </a:rPr>
              <a:t> Abandon Plans due to application stress (1 in 8).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diagram of a student's degree&#10;&#10;Description automatically generated with medium confidence">
            <a:extLst>
              <a:ext uri="{FF2B5EF4-FFF2-40B4-BE49-F238E27FC236}">
                <a16:creationId xmlns:a16="http://schemas.microsoft.com/office/drawing/2014/main" id="{98B76DFE-965C-565F-2384-DE10BFE65D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764"/>
          <a:stretch/>
        </p:blipFill>
        <p:spPr>
          <a:xfrm>
            <a:off x="6322521" y="1828103"/>
            <a:ext cx="4708521" cy="2953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921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24278-C895-D4CE-55F4-D4031DAB0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9090B"/>
                </a:solidFill>
                <a:effectLst/>
                <a:latin typeface="Inter"/>
              </a:rPr>
              <a:t>Core Problems in University Planning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FC86A9A-A043-2D93-EF6A-575B53A61FD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52500" y="2285997"/>
          <a:ext cx="10287000" cy="38909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31756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70BC64E-B094-49DE-BD9C-DB662FCF59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E8DFC-FEA2-8770-3945-A5C712912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723900"/>
            <a:ext cx="4417522" cy="1181100"/>
          </a:xfrm>
        </p:spPr>
        <p:txBody>
          <a:bodyPr>
            <a:normAutofit/>
          </a:bodyPr>
          <a:lstStyle/>
          <a:p>
            <a:r>
              <a:rPr lang="en-US" b="1" i="0">
                <a:effectLst/>
                <a:latin typeface="Inter"/>
              </a:rPr>
              <a:t>Our AI Solution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718E0F5-1EF3-64D6-0802-B7983AC6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37234"/>
            <a:ext cx="12192000" cy="312031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A5013-D1BA-3EFD-39A5-3EB3F9A4DE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0" y="2285997"/>
            <a:ext cx="4191000" cy="389096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100" b="0" i="0" dirty="0">
                <a:effectLst/>
                <a:latin typeface="Inter"/>
              </a:rPr>
              <a:t>Understands your unique path.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sz="1100" b="0" i="0" dirty="0">
              <a:effectLst/>
              <a:latin typeface="Inter"/>
            </a:endParaRP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100" b="0" i="0" dirty="0">
                <a:effectLst/>
                <a:latin typeface="Inter"/>
              </a:rPr>
              <a:t>One place for universities, deadlines, finances.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sz="1100" b="0" i="0" dirty="0">
              <a:effectLst/>
              <a:latin typeface="Inter"/>
            </a:endParaRP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100" b="0" i="0" dirty="0">
                <a:effectLst/>
                <a:latin typeface="Inter"/>
              </a:rPr>
              <a:t>Step-by-step planning with reminders.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sz="1100" b="0" i="0" dirty="0">
              <a:effectLst/>
              <a:latin typeface="Inter"/>
            </a:endParaRP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100" b="0" i="0" dirty="0">
                <a:effectLst/>
                <a:latin typeface="Inter"/>
              </a:rPr>
              <a:t>Matches you with best-fit programs.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sz="1100" b="0" i="0" dirty="0">
              <a:effectLst/>
              <a:latin typeface="Inter"/>
            </a:endParaRP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100" b="0" i="0" dirty="0">
                <a:effectLst/>
                <a:latin typeface="Inter"/>
              </a:rPr>
              <a:t>Discovers financial aid opportunities.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sz="1100" b="0" i="0" dirty="0">
              <a:effectLst/>
              <a:latin typeface="Inter"/>
            </a:endParaRP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100" b="0" i="0" dirty="0">
                <a:effectLst/>
                <a:latin typeface="Inter"/>
              </a:rPr>
              <a:t>Learns from your feedback.</a:t>
            </a:r>
          </a:p>
          <a:p>
            <a:pPr>
              <a:lnSpc>
                <a:spcPct val="110000"/>
              </a:lnSpc>
            </a:pPr>
            <a:endParaRPr lang="en-US" sz="1100" dirty="0"/>
          </a:p>
        </p:txBody>
      </p:sp>
      <p:pic>
        <p:nvPicPr>
          <p:cNvPr id="5" name="Picture 4" descr="A screenshot of a black screen&#10;&#10;Description automatically generated">
            <a:extLst>
              <a:ext uri="{FF2B5EF4-FFF2-40B4-BE49-F238E27FC236}">
                <a16:creationId xmlns:a16="http://schemas.microsoft.com/office/drawing/2014/main" id="{17908547-B584-BE24-E762-D161178320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551" t="3409" r="12006" b="4968"/>
          <a:stretch/>
        </p:blipFill>
        <p:spPr>
          <a:xfrm>
            <a:off x="7425369" y="1288973"/>
            <a:ext cx="2555913" cy="4208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097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B1073-6727-34DA-AB5B-2ABEB06E8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Inter"/>
              </a:rPr>
              <a:t> How It Works 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7AF1ABF-4FBC-9859-2F2F-98AC67B53D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2553708"/>
              </p:ext>
            </p:extLst>
          </p:nvPr>
        </p:nvGraphicFramePr>
        <p:xfrm>
          <a:off x="952500" y="2285997"/>
          <a:ext cx="10287000" cy="38909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06322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1E852-9D75-58F4-56E7-D67FAAC30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2DEB7-0BB0-C92C-FC35-629BD32DE5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 Frontend - </a:t>
            </a:r>
            <a:r>
              <a:rPr lang="en-US" dirty="0" err="1"/>
              <a:t>Streamlit</a:t>
            </a:r>
            <a:endParaRPr lang="en-US" dirty="0"/>
          </a:p>
          <a:p>
            <a:endParaRPr lang="en-US" dirty="0"/>
          </a:p>
          <a:p>
            <a:r>
              <a:rPr lang="en-US" dirty="0"/>
              <a:t>Backend - </a:t>
            </a:r>
            <a:r>
              <a:rPr lang="en-US" dirty="0" err="1"/>
              <a:t>FastAPI</a:t>
            </a:r>
            <a:endParaRPr lang="en-US" dirty="0"/>
          </a:p>
          <a:p>
            <a:endParaRPr lang="en-US" dirty="0"/>
          </a:p>
          <a:p>
            <a:r>
              <a:rPr lang="en-US" dirty="0"/>
              <a:t>AI Agents - </a:t>
            </a:r>
            <a:r>
              <a:rPr lang="en-US" dirty="0" err="1"/>
              <a:t>Langchain</a:t>
            </a:r>
            <a:r>
              <a:rPr lang="en-US" dirty="0"/>
              <a:t> and </a:t>
            </a:r>
            <a:r>
              <a:rPr lang="en-US" dirty="0" err="1"/>
              <a:t>Langraph</a:t>
            </a:r>
            <a:endParaRPr lang="en-US" dirty="0"/>
          </a:p>
          <a:p>
            <a:endParaRPr lang="en-US" dirty="0"/>
          </a:p>
          <a:p>
            <a:r>
              <a:rPr lang="en-US" dirty="0"/>
              <a:t>Infrastructure - AWS</a:t>
            </a:r>
          </a:p>
          <a:p>
            <a:endParaRPr lang="en-US" dirty="0"/>
          </a:p>
          <a:p>
            <a:r>
              <a:rPr lang="en-US" dirty="0"/>
              <a:t>Deployment - AWS CLI</a:t>
            </a:r>
          </a:p>
        </p:txBody>
      </p:sp>
    </p:spTree>
    <p:extLst>
      <p:ext uri="{BB962C8B-B14F-4D97-AF65-F5344CB8AC3E}">
        <p14:creationId xmlns:p14="http://schemas.microsoft.com/office/powerpoint/2010/main" val="233276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B1073-6727-34DA-AB5B-2ABEB06E8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9090B"/>
                </a:solidFill>
                <a:effectLst/>
                <a:latin typeface="Inter"/>
              </a:rPr>
              <a:t>Expected Benefits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7AF1ABF-4FBC-9859-2F2F-98AC67B53D2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52500" y="2285997"/>
          <a:ext cx="10287000" cy="38909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99776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0B368-3598-C12B-46BD-AD98C56A1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9090B"/>
                </a:solidFill>
                <a:effectLst/>
                <a:latin typeface="Inter"/>
              </a:rPr>
              <a:t>References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646C9-8588-F53A-687E-64E93C3E9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9090B"/>
                </a:solidFill>
                <a:effectLst/>
                <a:latin typeface="Inter"/>
              </a:rPr>
              <a:t>Institute of International Education (IIE), 2024-2025 </a:t>
            </a:r>
            <a:r>
              <a:rPr lang="en-US" b="0" i="0" dirty="0">
                <a:effectLst/>
                <a:latin typeface="Inter"/>
              </a:rPr>
              <a:t>United States Hosts More Than 1.1 Million International Students," January 2025 IIE Open Doors Report - International Student Statistics 2023/2024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effectLst/>
                <a:latin typeface="Inter"/>
              </a:rPr>
              <a:t>PrepScholar</a:t>
            </a:r>
            <a:r>
              <a:rPr lang="en-US" b="0" i="0" dirty="0">
                <a:effectLst/>
                <a:latin typeface="Inter"/>
              </a:rPr>
              <a:t> - "Why Are College Applications So Stressful? 5 Helpful Strategies,” 2024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596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A9479-8CE9-7AC0-8025-953A9E4CC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E547A-76B0-BE66-2833-7EF6F3E424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Prasheetha</a:t>
            </a:r>
            <a:r>
              <a:rPr lang="en-US" dirty="0"/>
              <a:t> – Worked on the Architecture</a:t>
            </a:r>
          </a:p>
          <a:p>
            <a:endParaRPr lang="en-US" dirty="0"/>
          </a:p>
          <a:p>
            <a:r>
              <a:rPr lang="en-US" dirty="0" err="1"/>
              <a:t>Jithin</a:t>
            </a:r>
            <a:r>
              <a:rPr lang="en-US" dirty="0"/>
              <a:t> – Worked on Presentation and Data Sources</a:t>
            </a:r>
          </a:p>
        </p:txBody>
      </p:sp>
    </p:spTree>
    <p:extLst>
      <p:ext uri="{BB962C8B-B14F-4D97-AF65-F5344CB8AC3E}">
        <p14:creationId xmlns:p14="http://schemas.microsoft.com/office/powerpoint/2010/main" val="3442821107"/>
      </p:ext>
    </p:extLst>
  </p:cSld>
  <p:clrMapOvr>
    <a:masterClrMapping/>
  </p:clrMapOvr>
</p:sld>
</file>

<file path=ppt/theme/theme1.xml><?xml version="1.0" encoding="utf-8"?>
<a:theme xmlns:a="http://schemas.openxmlformats.org/drawingml/2006/main" name="AfterglowVTI">
  <a:themeElements>
    <a:clrScheme name="Custom 7">
      <a:dk1>
        <a:sysClr val="windowText" lastClr="000000"/>
      </a:dk1>
      <a:lt1>
        <a:sysClr val="window" lastClr="FFFFFF"/>
      </a:lt1>
      <a:dk2>
        <a:srgbClr val="0A2E36"/>
      </a:dk2>
      <a:lt2>
        <a:srgbClr val="E7E6E6"/>
      </a:lt2>
      <a:accent1>
        <a:srgbClr val="188659"/>
      </a:accent1>
      <a:accent2>
        <a:srgbClr val="A3A300"/>
      </a:accent2>
      <a:accent3>
        <a:srgbClr val="00ADA8"/>
      </a:accent3>
      <a:accent4>
        <a:srgbClr val="EA0440"/>
      </a:accent4>
      <a:accent5>
        <a:srgbClr val="92278F"/>
      </a:accent5>
      <a:accent6>
        <a:srgbClr val="E15BC1"/>
      </a:accent6>
      <a:hlink>
        <a:srgbClr val="188659"/>
      </a:hlink>
      <a:folHlink>
        <a:srgbClr val="EA0440"/>
      </a:folHlink>
    </a:clrScheme>
    <a:fontScheme name="Trade Gothic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fterglowVTI" id="{804DBEB7-1920-4C72-A0CB-091339F1875F}" vid="{D4C59F5A-9ECA-4C96-BDFD-0606A75324E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353</Words>
  <Application>Microsoft Macintosh PowerPoint</Application>
  <PresentationFormat>Widescreen</PresentationFormat>
  <Paragraphs>59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Inter</vt:lpstr>
      <vt:lpstr>Trade Gothic Next Cond</vt:lpstr>
      <vt:lpstr>Trade Gothic Next Light</vt:lpstr>
      <vt:lpstr>AfterglowVTI</vt:lpstr>
      <vt:lpstr>AI-Powered University Planner Agent</vt:lpstr>
      <vt:lpstr>The Problem: Application Stress</vt:lpstr>
      <vt:lpstr>Core Problems in University Planning</vt:lpstr>
      <vt:lpstr>Our AI Solution</vt:lpstr>
      <vt:lpstr> How It Works </vt:lpstr>
      <vt:lpstr>Tech Stack</vt:lpstr>
      <vt:lpstr>Expected Benefits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AI-Powered University Planner Agent</dc:title>
  <dc:creator>Kommidi Jithin Reddy</dc:creator>
  <cp:lastModifiedBy>Kommidi Jithin Reddy</cp:lastModifiedBy>
  <cp:revision>4</cp:revision>
  <dcterms:created xsi:type="dcterms:W3CDTF">2025-07-12T20:39:48Z</dcterms:created>
  <dcterms:modified xsi:type="dcterms:W3CDTF">2025-07-13T02:17:58Z</dcterms:modified>
</cp:coreProperties>
</file>