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3dd130a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3dd130a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3dd130a5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3dd130a5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3dd130a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3dd130a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5c2175429d0ef4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5c2175429d0ef4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5c2175429d0ef4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5c2175429d0ef4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211b8a61432a4ca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211b8a61432a4ca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45c2175429d0ef4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45c2175429d0ef4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5c2175429d0ef4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5c2175429d0ef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c2175429d0ef4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c2175429d0ef4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3dd130a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3dd130a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3dd130a5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3dd130a5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3dd130a5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3dd130a5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3dd130a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3dd130a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urses.analyticsvidhya.com/courses/big-mart-sales-prediction-using-r" TargetMode="External"/><Relationship Id="rId4" Type="http://schemas.openxmlformats.org/officeDocument/2006/relationships/hyperlink" Target="https://www.geeksforgeeks.org/root-mean-square-error-in-r-programming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070139"/>
            <a:ext cx="8520600" cy="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 Mart Sales Prediction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097750" y="1807393"/>
            <a:ext cx="75717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 the guidance of Prof. Shruti Agrawal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Prashik Nikumbe (18101A0040)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Soham Lohar (18101A0042)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Yash Waghmare (18101A0049)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819150" y="51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sp>
        <p:nvSpPr>
          <p:cNvPr id="191" name="Google Shape;191;p22"/>
          <p:cNvSpPr txBox="1"/>
          <p:nvPr>
            <p:ph type="title"/>
          </p:nvPr>
        </p:nvSpPr>
        <p:spPr>
          <a:xfrm>
            <a:off x="5267450" y="1716850"/>
            <a:ext cx="351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Ridge</a:t>
            </a:r>
            <a:r>
              <a:rPr lang="en-GB" sz="1600">
                <a:solidFill>
                  <a:schemeClr val="dk2"/>
                </a:solidFill>
              </a:rPr>
              <a:t> Regression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Actual vs predicted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RMSE : 1188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25" y="1465575"/>
            <a:ext cx="4544924" cy="24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51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5267450" y="1716850"/>
            <a:ext cx="351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Random Forest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Actual vs predicted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RMSE : 1158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75" y="1320525"/>
            <a:ext cx="4644075" cy="27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51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5267450" y="1716850"/>
            <a:ext cx="351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XGBoost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Actual vs predicted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RMSE : 1169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7848" l="13728" r="-7308" t="-2518"/>
          <a:stretch/>
        </p:blipFill>
        <p:spPr>
          <a:xfrm>
            <a:off x="561400" y="1296999"/>
            <a:ext cx="4644076" cy="279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819150" y="771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819150" y="1574025"/>
            <a:ext cx="77451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[1] Behera, Gopal &amp; Nain, Neeta.” A Comparative Study of Big Mart Sales Prediction”,ResearchGate.</a:t>
            </a:r>
            <a:endParaRPr sz="16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[2] Rohit Sav, Pratiksha Shinde, Saurabh Gaikwad , “Big  Mart Sales Prediction using Machine learning ”, IJCRT</a:t>
            </a:r>
            <a:endParaRPr sz="16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[3] Nikita Malik, Karan Singh, “Sales Prediction Model for Big Mart”, Maharaja Surajmal Institute Journal of Applied Research.</a:t>
            </a:r>
            <a:endParaRPr sz="16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[4] </a:t>
            </a:r>
            <a:r>
              <a:rPr lang="en-GB" sz="1600" u="sng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https://courses.analyticsvidhya.com/courses/big-mart-sales-prediction-using-r</a:t>
            </a:r>
            <a:r>
              <a:rPr lang="en-GB" sz="16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6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33A44"/>
                </a:solidFill>
                <a:latin typeface="Nunito"/>
                <a:ea typeface="Nunito"/>
                <a:cs typeface="Nunito"/>
                <a:sym typeface="Nunito"/>
              </a:rPr>
              <a:t>[5] </a:t>
            </a:r>
            <a:r>
              <a:rPr lang="en-GB" sz="1600" u="sng">
                <a:solidFill>
                  <a:srgbClr val="1155CC"/>
                </a:solid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https://www.geeksforgeeks.org/root-mean-square-error-in-r-programming/</a:t>
            </a:r>
            <a:endParaRPr sz="1600">
              <a:solidFill>
                <a:srgbClr val="233A4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5575"/>
            <a:ext cx="75057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Now a days, Malls</a:t>
            </a:r>
            <a:r>
              <a:rPr lang="en-GB" sz="1700"/>
              <a:t> are getting more serious and aggressive only due to the rapid growth of the global malls and </a:t>
            </a:r>
            <a:r>
              <a:rPr lang="en-GB" sz="1700"/>
              <a:t>online</a:t>
            </a:r>
            <a:r>
              <a:rPr lang="en-GB" sz="1700"/>
              <a:t> shopping.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Traditional ways of predicting sales are not that much reliable.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Machine learning provides better way for predicting the sales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Machine </a:t>
            </a:r>
            <a:r>
              <a:rPr lang="en-GB" sz="1700"/>
              <a:t>Learning</a:t>
            </a:r>
            <a:r>
              <a:rPr lang="en-GB" sz="1700"/>
              <a:t> models are more adaptable and can handle non linear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It can also handle big data.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We are using models like Linear regression, Lasso Regression, Ridge Regression, </a:t>
            </a:r>
            <a:r>
              <a:rPr lang="en-GB" sz="1700"/>
              <a:t>Random</a:t>
            </a:r>
            <a:r>
              <a:rPr lang="en-GB" sz="1700"/>
              <a:t> Forest and Xgboost for sales prediction.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</a:t>
            </a:r>
            <a:r>
              <a:rPr lang="en-GB"/>
              <a:t>Definition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36000"/>
            <a:ext cx="7505700" cy="28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Traditional sales prediction  techniques are limited to only the available demand history, have less accuracy, focuses on few demand factors and has less scope.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It can be easily overcome by machine learning models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Our aim is to train and test machine learning models for sales prediction.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Also to compare the various models and find the best one.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48400"/>
            <a:ext cx="7505700" cy="27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have found the big mart sales data on Kaggle and we have pre-processed the data before using it for training  and testing the models.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steps we consider in our projects are  Exploratory analysis of the data, Data Manipulation, Data Splitting, Training Models, Visualization and results.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are comparing the trained models by RMSE value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3149138"/>
            <a:ext cx="67818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300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and Discussion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600" y="861900"/>
            <a:ext cx="3553400" cy="21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 rotWithShape="1">
          <a:blip r:embed="rId4">
            <a:alphaModFix/>
          </a:blip>
          <a:srcRect b="-10310" l="0" r="0" t="10310"/>
          <a:stretch/>
        </p:blipFill>
        <p:spPr>
          <a:xfrm>
            <a:off x="4796250" y="937500"/>
            <a:ext cx="3233975" cy="20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550" y="3116975"/>
            <a:ext cx="2646758" cy="166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6">
            <a:alphaModFix/>
          </a:blip>
          <a:srcRect b="0" l="-4890" r="4890" t="0"/>
          <a:stretch/>
        </p:blipFill>
        <p:spPr>
          <a:xfrm>
            <a:off x="5044150" y="3020262"/>
            <a:ext cx="3043315" cy="18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449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00" y="1134600"/>
            <a:ext cx="3138349" cy="192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019" y="2876225"/>
            <a:ext cx="3138350" cy="1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375" y="1099616"/>
            <a:ext cx="2861560" cy="1776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473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0025" y="725575"/>
            <a:ext cx="4784074" cy="392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51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00" y="1370100"/>
            <a:ext cx="4620250" cy="26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5267450" y="1716850"/>
            <a:ext cx="351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Linear Regression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Actual vs predicted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RMSE : 1257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51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</a:t>
            </a:r>
            <a:endParaRPr/>
          </a:p>
        </p:txBody>
      </p:sp>
      <p:sp>
        <p:nvSpPr>
          <p:cNvPr id="184" name="Google Shape;184;p21"/>
          <p:cNvSpPr txBox="1"/>
          <p:nvPr>
            <p:ph type="title"/>
          </p:nvPr>
        </p:nvSpPr>
        <p:spPr>
          <a:xfrm>
            <a:off x="5267450" y="1716850"/>
            <a:ext cx="3519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Lasso Regression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Actual vs predicted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RMSE : 1249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25" y="1345300"/>
            <a:ext cx="4727675" cy="28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