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5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3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0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4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4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9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8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1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2126A3-DECD-4DBA-8F9C-76D8FB0AAE8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B75D8D-767B-4AEA-A4F7-6DC9D63C5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5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33D4-C0C4-477A-B877-DA9127986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GENERATION OF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5772-2002-4561-8261-D9BF105AF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-Prashim Timsina</a:t>
            </a:r>
          </a:p>
        </p:txBody>
      </p:sp>
    </p:spTree>
    <p:extLst>
      <p:ext uri="{BB962C8B-B14F-4D97-AF65-F5344CB8AC3E}">
        <p14:creationId xmlns:p14="http://schemas.microsoft.com/office/powerpoint/2010/main" val="29862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D6A8-AAC4-4C1E-8557-DDA6781E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GENEREATION (1940-1956)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A43E-F824-457F-AECB-59399242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computers were based on vacuum tube technology.</a:t>
            </a:r>
          </a:p>
          <a:p>
            <a:r>
              <a:rPr lang="en-US" dirty="0"/>
              <a:t>Their speed was measured in terms of millisecond.</a:t>
            </a:r>
          </a:p>
          <a:p>
            <a:r>
              <a:rPr lang="en-US" dirty="0"/>
              <a:t>Punched cards were used as input devices.</a:t>
            </a:r>
          </a:p>
          <a:p>
            <a:r>
              <a:rPr lang="en-US" dirty="0"/>
              <a:t>Binary or Machine language was the main language.</a:t>
            </a:r>
          </a:p>
          <a:p>
            <a:r>
              <a:rPr lang="en-US" dirty="0"/>
              <a:t>Fixed point arithmetic calculation was used.</a:t>
            </a:r>
          </a:p>
          <a:p>
            <a:r>
              <a:rPr lang="en-US" dirty="0"/>
              <a:t>Example: IBM 700 series, ENIAC, EDVAC, UNIVAC , etc.</a:t>
            </a:r>
          </a:p>
        </p:txBody>
      </p:sp>
      <p:pic>
        <p:nvPicPr>
          <p:cNvPr id="1026" name="Picture 2" descr="Vacuum tube - Simple English Wikipedia, the free encyclopedia">
            <a:extLst>
              <a:ext uri="{FF2B5EF4-FFF2-40B4-BE49-F238E27FC236}">
                <a16:creationId xmlns:a16="http://schemas.microsoft.com/office/drawing/2014/main" id="{F773F38B-57DE-4042-A311-80075A535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671" y="2686538"/>
            <a:ext cx="2024233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9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EEE6-4292-40E6-BF9F-B11DA9C7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 (1956-1963)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3457-7E0D-4A47-9C85-7BBFE5EE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computers were based on transistors technology.</a:t>
            </a:r>
          </a:p>
          <a:p>
            <a:r>
              <a:rPr lang="en-US" dirty="0"/>
              <a:t>The processing speed was measured in millisecond.</a:t>
            </a:r>
          </a:p>
          <a:p>
            <a:r>
              <a:rPr lang="en-US" dirty="0"/>
              <a:t>Assembly language was used as main programming language.</a:t>
            </a:r>
          </a:p>
          <a:p>
            <a:r>
              <a:rPr lang="en-US" dirty="0"/>
              <a:t>They also worked on punched cards as input devices.</a:t>
            </a:r>
          </a:p>
          <a:p>
            <a:r>
              <a:rPr lang="en-US" dirty="0"/>
              <a:t>Example: IBM 1401, IBM 7090, PDP 8,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FBEE6-5A3F-48A2-A3CE-C914FDFAA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7" y="2556932"/>
            <a:ext cx="2933295" cy="293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4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3612-A668-473A-83F3-4CB07C28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 GENERATION (1964-1970s)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D9C3-2672-4558-BE86-577AB4C6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computers were based on integrated circuit(IC) technology.</a:t>
            </a:r>
          </a:p>
          <a:p>
            <a:r>
              <a:rPr lang="en-US" dirty="0"/>
              <a:t>Semiconductor memory was used as primary memory.</a:t>
            </a:r>
          </a:p>
          <a:p>
            <a:r>
              <a:rPr lang="en-US" dirty="0"/>
              <a:t>Magnetic disk was used as secondary memory.</a:t>
            </a:r>
          </a:p>
          <a:p>
            <a:r>
              <a:rPr lang="en-US" dirty="0"/>
              <a:t>Keyboard and monitors were used as input and output devices.</a:t>
            </a:r>
          </a:p>
          <a:p>
            <a:r>
              <a:rPr lang="en-US" dirty="0"/>
              <a:t>Processing speed was measured in nanoseconds.</a:t>
            </a:r>
          </a:p>
          <a:p>
            <a:r>
              <a:rPr lang="en-US" dirty="0"/>
              <a:t>High level languages were used as programming languages.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116B-2B25-4B46-848A-DD2A8DE7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50" y="2883876"/>
            <a:ext cx="2451491" cy="24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7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2FA-4966-4470-8587-77349933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FOURTH GENERATION (1970s-Today)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330A-DE2C-41DE-889B-6EE2383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computers are based on microprocessor technology.</a:t>
            </a:r>
          </a:p>
          <a:p>
            <a:r>
              <a:rPr lang="en-US" dirty="0"/>
              <a:t>Its processing speed is measured in terms of picosecond.</a:t>
            </a:r>
          </a:p>
          <a:p>
            <a:r>
              <a:rPr lang="en-US" dirty="0"/>
              <a:t>Use of magnetic and optical disk were used as secondary storage devices</a:t>
            </a:r>
          </a:p>
          <a:p>
            <a:r>
              <a:rPr lang="en-US" dirty="0"/>
              <a:t>It used graphical user interface (GUI) and user interface.</a:t>
            </a:r>
          </a:p>
          <a:p>
            <a:r>
              <a:rPr lang="en-US" dirty="0"/>
              <a:t>Application software were also popular during this period.</a:t>
            </a:r>
          </a:p>
          <a:p>
            <a:r>
              <a:rPr lang="en-US" dirty="0"/>
              <a:t>Example: Apple II, Altair 8800, CRAY-1,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3F570-07B6-43CB-B879-8049B4EBB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74" y="4001478"/>
            <a:ext cx="2366374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D629-3DBA-460F-AD6A-C29E887A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34" y="1951566"/>
            <a:ext cx="9592732" cy="2954868"/>
          </a:xfrm>
        </p:spPr>
        <p:txBody>
          <a:bodyPr>
            <a:normAutofit/>
          </a:bodyPr>
          <a:lstStyle/>
          <a:p>
            <a:r>
              <a:rPr lang="en-US" sz="9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903496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251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GENERATION OF COMPUTERS</vt:lpstr>
      <vt:lpstr>FIRST GENEREATION (1940-1956)</vt:lpstr>
      <vt:lpstr>SECOND GENERATION (1956-1963)</vt:lpstr>
      <vt:lpstr>THIRD GENERATION (1964-1970s)</vt:lpstr>
      <vt:lpstr>FOURTH GENERATION (1970s-Today)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COMPUTERS</dc:title>
  <dc:creator>Prashim Timsina</dc:creator>
  <cp:lastModifiedBy>Prashim Timsina</cp:lastModifiedBy>
  <cp:revision>5</cp:revision>
  <cp:lastPrinted>2022-12-22T15:22:34Z</cp:lastPrinted>
  <dcterms:created xsi:type="dcterms:W3CDTF">2022-12-22T13:41:44Z</dcterms:created>
  <dcterms:modified xsi:type="dcterms:W3CDTF">2022-12-22T15:33:10Z</dcterms:modified>
</cp:coreProperties>
</file>