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37A4-6E69-4295-8453-11C7E0359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CAD39-0BE2-47DC-BE89-9EA83533C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D3F72-D4C1-4103-9E75-4F68E070B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8339-30EF-499E-BEC1-205BFE6385B8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B9140-9A1A-43EF-AED6-D093BC60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EF74-4A7A-4846-9939-597D3FAC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9666-35B7-451E-A6D3-4515514F0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70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6C34-F613-45DA-B3A4-54C5E1E3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38B30-16B5-485D-B62C-9D7A47FC8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03F58-A6B3-4AF4-9E87-61C4B5FD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8339-30EF-499E-BEC1-205BFE6385B8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A5872-4AF7-4E83-ABA0-1D1AE197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C582D-489F-47B9-B83D-654A575C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9666-35B7-451E-A6D3-4515514F0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5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28F62-532E-4047-AC18-E7BF545A7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2F2DB-2449-4714-956C-836C3372C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F9F8-F880-48CD-AEF6-40C97905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8339-30EF-499E-BEC1-205BFE6385B8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A3D96-8527-43ED-B968-CE37157B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CECC7-E2F1-4EA7-AFBA-DC295E17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9666-35B7-451E-A6D3-4515514F0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89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474F-C059-4A03-8556-509D7320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09E8-6A06-4E44-8B0F-0354EB9C9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BB457-E7E4-4F41-B5C1-506F65D9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8339-30EF-499E-BEC1-205BFE6385B8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A6406-B0F2-44A3-A933-176E4680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6AE18-BC42-4E54-A224-103724A5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9666-35B7-451E-A6D3-4515514F0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27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9120-4B91-47FB-AB63-21439FDB8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3C1AF-6DE8-4983-8C63-3A3BEACA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1239-2743-4D6F-9B5E-C5F7F6BA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8339-30EF-499E-BEC1-205BFE6385B8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A791A-A12E-488A-8836-915A965B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BF66C-E80E-4885-A6C8-C8186A34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9666-35B7-451E-A6D3-4515514F0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84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E408-4C06-422D-9A0A-5605B088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EC1D6-BF6D-40F8-A469-06E0BA77E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75CDF-FC10-40F1-BAA1-AF8CFB275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15D33-0F48-42BA-8B45-6F81FD54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8339-30EF-499E-BEC1-205BFE6385B8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6E67C-1BCD-4389-8257-25218C2F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13C6A-6E0E-496D-9CA5-A7F29D0B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9666-35B7-451E-A6D3-4515514F0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51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04B4-69C3-4F90-BD43-655614E6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15B76-9B10-4729-A7DB-F6525AE3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F651A-7AE8-42BD-949C-822CBA4AD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0E2E9-16EF-44B8-9AE9-EF8626285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D6155-DB13-471F-BF8A-7CB43E469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57E6C-8FAF-45FA-B97C-360C83F4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8339-30EF-499E-BEC1-205BFE6385B8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1D337-D277-4684-AF7D-714E5B4A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DEFDD-B927-4EF9-A7AB-6D2D7EA0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9666-35B7-451E-A6D3-4515514F0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34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AB18-C0AD-4EFF-B505-3E0C1B81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D90C1-B869-4180-993B-8E6FC469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8339-30EF-499E-BEC1-205BFE6385B8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A6A90-3D75-4C15-8648-BEAF5254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9DBC1-77AC-4E67-94C7-6617A23D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9666-35B7-451E-A6D3-4515514F0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62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2BFE0-6F1D-4491-AAB1-B8043D63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8339-30EF-499E-BEC1-205BFE6385B8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3ECD8-8A95-4B78-A74F-99D34F79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E05FD-088D-4BDD-9617-A206AE65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9666-35B7-451E-A6D3-4515514F0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93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7240-8ADA-44EA-B738-1EE9284E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C3B9-57A8-45E9-8A14-DA6398921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8E1CF-BE68-45F4-9BBE-D95E02930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45869-6C93-4714-984B-94735B5A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8339-30EF-499E-BEC1-205BFE6385B8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BF0F2-BBAC-4FDF-AADD-F9E00AD6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27375-5E0A-49A9-AB55-2D9B1D40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9666-35B7-451E-A6D3-4515514F0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87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CC2C-3F03-4E7D-A8D9-15E7191F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A7A2F-E768-407B-9DDC-6AFF28FC9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A5C55-1C10-4A56-9CAB-CE741B358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5E443-9D17-4FC5-8C81-A4AA0684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8339-30EF-499E-BEC1-205BFE6385B8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1800B-66E8-4DC4-AC13-FDA85D18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B4181-0A66-4B5A-87F2-4DE5EFE9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69666-35B7-451E-A6D3-4515514F0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02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0B43C-76AE-4EE7-BE04-C943C638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9F281-A561-46BA-808A-A275538A4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B5723-964B-4E6C-82DD-C270007EE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78339-30EF-499E-BEC1-205BFE6385B8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3F630-C200-490D-8CC8-04297D10F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017DC-B410-4378-9CEC-EC5BB4205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69666-35B7-451E-A6D3-4515514F0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09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2A11-BBBD-4753-8FC2-67C47C4BC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875917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METRO SLOT BOOKING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23AB7-5CDF-4F2A-922F-DA07A245D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2922" y="2116137"/>
            <a:ext cx="4648200" cy="2625726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TEAM : </a:t>
            </a:r>
          </a:p>
          <a:p>
            <a:r>
              <a:rPr lang="en-IN" sz="5200" b="1" dirty="0">
                <a:solidFill>
                  <a:schemeClr val="accent1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WEBMINERS</a:t>
            </a:r>
          </a:p>
          <a:p>
            <a:pPr marL="457200" indent="-457200" algn="l">
              <a:buAutoNum type="arabicPeriod"/>
            </a:pPr>
            <a:r>
              <a:rPr lang="en-IN" sz="3100" dirty="0">
                <a:solidFill>
                  <a:schemeClr val="accent1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RITVIK CHHAWAL</a:t>
            </a:r>
          </a:p>
          <a:p>
            <a:pPr marL="457200" indent="-457200" algn="l">
              <a:buAutoNum type="arabicPeriod"/>
            </a:pPr>
            <a:r>
              <a:rPr lang="en-IN" sz="3100" dirty="0">
                <a:solidFill>
                  <a:schemeClr val="accent1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PRASHUBH ATRI</a:t>
            </a:r>
          </a:p>
          <a:p>
            <a:pPr marL="457200" indent="-457200" algn="l">
              <a:buAutoNum type="arabicPeriod"/>
            </a:pPr>
            <a:r>
              <a:rPr lang="en-IN" sz="3100" dirty="0">
                <a:solidFill>
                  <a:schemeClr val="accent1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NEHA GOYAL</a:t>
            </a:r>
          </a:p>
          <a:p>
            <a:pPr marL="457200" indent="-457200" algn="l">
              <a:buAutoNum type="arabicPeriod"/>
            </a:pPr>
            <a:r>
              <a:rPr lang="en-IN" sz="3100" dirty="0">
                <a:solidFill>
                  <a:schemeClr val="accent1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RISHABH GADHIA</a:t>
            </a:r>
          </a:p>
        </p:txBody>
      </p:sp>
    </p:spTree>
    <p:extLst>
      <p:ext uri="{BB962C8B-B14F-4D97-AF65-F5344CB8AC3E}">
        <p14:creationId xmlns:p14="http://schemas.microsoft.com/office/powerpoint/2010/main" val="936269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FE9069-9502-4789-9765-EDCF6CA6C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298" y="1384243"/>
            <a:ext cx="9177404" cy="408951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70BC98E-5793-4CEA-BBC1-BAB17FF94B81}"/>
              </a:ext>
            </a:extLst>
          </p:cNvPr>
          <p:cNvSpPr/>
          <p:nvPr/>
        </p:nvSpPr>
        <p:spPr>
          <a:xfrm>
            <a:off x="4248150" y="1257300"/>
            <a:ext cx="3657600" cy="2333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1924F7-40D1-4B10-85D3-F90BADB2B927}"/>
              </a:ext>
            </a:extLst>
          </p:cNvPr>
          <p:cNvCxnSpPr/>
          <p:nvPr/>
        </p:nvCxnSpPr>
        <p:spPr>
          <a:xfrm flipV="1">
            <a:off x="7600950" y="1028700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952EC7-922C-4016-BC5B-E663198E8C7B}"/>
              </a:ext>
            </a:extLst>
          </p:cNvPr>
          <p:cNvSpPr txBox="1"/>
          <p:nvPr/>
        </p:nvSpPr>
        <p:spPr>
          <a:xfrm>
            <a:off x="5862637" y="382369"/>
            <a:ext cx="347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Existing booking display and cancel option</a:t>
            </a:r>
          </a:p>
        </p:txBody>
      </p:sp>
    </p:spTree>
    <p:extLst>
      <p:ext uri="{BB962C8B-B14F-4D97-AF65-F5344CB8AC3E}">
        <p14:creationId xmlns:p14="http://schemas.microsoft.com/office/powerpoint/2010/main" val="205997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099D81-F459-459C-9A68-63F960D18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1465956"/>
            <a:ext cx="8734425" cy="41669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F152945-68CA-4B29-AB87-8979506F7518}"/>
              </a:ext>
            </a:extLst>
          </p:cNvPr>
          <p:cNvSpPr/>
          <p:nvPr/>
        </p:nvSpPr>
        <p:spPr>
          <a:xfrm>
            <a:off x="6095999" y="2904769"/>
            <a:ext cx="3343274" cy="2943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487FBB-A55B-470A-9B67-F8C48A02B203}"/>
              </a:ext>
            </a:extLst>
          </p:cNvPr>
          <p:cNvCxnSpPr/>
          <p:nvPr/>
        </p:nvCxnSpPr>
        <p:spPr>
          <a:xfrm>
            <a:off x="8658225" y="2962275"/>
            <a:ext cx="1804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F4E988-6D73-4BB0-8A7A-4AC8E7CADC78}"/>
              </a:ext>
            </a:extLst>
          </p:cNvPr>
          <p:cNvSpPr txBox="1"/>
          <p:nvPr/>
        </p:nvSpPr>
        <p:spPr>
          <a:xfrm>
            <a:off x="10391775" y="1475482"/>
            <a:ext cx="144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Fare calculator, fare display, slot selector, time selector,</a:t>
            </a:r>
          </a:p>
          <a:p>
            <a:pPr algn="ctr"/>
            <a:r>
              <a:rPr lang="en-IN" dirty="0"/>
              <a:t>availability checker and confirmation button on booking portal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3CB933-81EC-4871-BFB1-9EB7BEA5920A}"/>
              </a:ext>
            </a:extLst>
          </p:cNvPr>
          <p:cNvSpPr txBox="1"/>
          <p:nvPr/>
        </p:nvSpPr>
        <p:spPr>
          <a:xfrm>
            <a:off x="438150" y="4376381"/>
            <a:ext cx="20288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This application does not allow more than specified number of people (e.g. – 50) to book in a particular slot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56E0D8-5297-43E3-B800-2846E2C68EA7}"/>
              </a:ext>
            </a:extLst>
          </p:cNvPr>
          <p:cNvCxnSpPr/>
          <p:nvPr/>
        </p:nvCxnSpPr>
        <p:spPr>
          <a:xfrm flipH="1">
            <a:off x="2466975" y="5847992"/>
            <a:ext cx="5191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56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A10B05-F411-4234-9D62-1804D640D127}"/>
              </a:ext>
            </a:extLst>
          </p:cNvPr>
          <p:cNvSpPr txBox="1"/>
          <p:nvPr/>
        </p:nvSpPr>
        <p:spPr>
          <a:xfrm>
            <a:off x="819150" y="1304925"/>
            <a:ext cx="10734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FURTHER DEVELOPMENTS LIKE METRO LINE CHANGES, DISPLAY OF METRO ROUTES,</a:t>
            </a:r>
          </a:p>
          <a:p>
            <a:pPr algn="ctr"/>
            <a:r>
              <a:rPr lang="en-IN" sz="2400" dirty="0"/>
              <a:t>INCREASE IN NUMBER OF TIME SLOTS, UI IMPROVEMENTS, ETC. CAN BE MADE USING THE SAME API THAT IS BEING USED IN THIS PROJECT.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31B46-5D9D-4860-9199-FEF902733D20}"/>
              </a:ext>
            </a:extLst>
          </p:cNvPr>
          <p:cNvSpPr txBox="1"/>
          <p:nvPr/>
        </p:nvSpPr>
        <p:spPr>
          <a:xfrm>
            <a:off x="3600450" y="3067050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/>
              <a:t>END !!</a:t>
            </a:r>
          </a:p>
        </p:txBody>
      </p:sp>
    </p:spTree>
    <p:extLst>
      <p:ext uri="{BB962C8B-B14F-4D97-AF65-F5344CB8AC3E}">
        <p14:creationId xmlns:p14="http://schemas.microsoft.com/office/powerpoint/2010/main" val="336954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361553-04B5-405A-A461-34DBDF2503F4}"/>
              </a:ext>
            </a:extLst>
          </p:cNvPr>
          <p:cNvSpPr txBox="1"/>
          <p:nvPr/>
        </p:nvSpPr>
        <p:spPr>
          <a:xfrm>
            <a:off x="514350" y="1195417"/>
            <a:ext cx="111633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dobe Garamond Pro Bold" panose="02020702060506020403" pitchFamily="18" charset="0"/>
              </a:rPr>
              <a:t>Objective:</a:t>
            </a:r>
          </a:p>
          <a:p>
            <a:pPr algn="ctr"/>
            <a:r>
              <a:rPr lang="en-US" sz="3200" dirty="0"/>
              <a:t>To build an easy-to-use and reliable system for booking slots in Metro to avoid huge crowds at the Ticket Counters, keeping in mind the present situation of CoVid-19 which makes social distancing a necessity. Metro being a need of time where the country is unlocking in various stages, this can turn out to be a good option to resume the activity of Delhi Metro.</a:t>
            </a:r>
          </a:p>
          <a:p>
            <a:pPr algn="ctr"/>
            <a:endParaRPr lang="en-US" sz="3200" dirty="0"/>
          </a:p>
          <a:p>
            <a:pPr marL="285750" indent="-285750" algn="ctr">
              <a:buFontTx/>
              <a:buChar char="-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718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F69CE8-6C62-4FD5-91B1-03344DBCCA9B}"/>
              </a:ext>
            </a:extLst>
          </p:cNvPr>
          <p:cNvSpPr txBox="1"/>
          <p:nvPr/>
        </p:nvSpPr>
        <p:spPr>
          <a:xfrm>
            <a:off x="1000125" y="638174"/>
            <a:ext cx="104203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Adobe Caslon Pro Bold" panose="0205070206050A020403" pitchFamily="18" charset="0"/>
              </a:rPr>
              <a:t>Implementation: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A registration/Login page using the unique DMRC </a:t>
            </a:r>
            <a:r>
              <a:rPr lang="en-US" sz="2400" dirty="0" err="1"/>
              <a:t>SmartCard</a:t>
            </a:r>
            <a:r>
              <a:rPr lang="en-US" sz="2400" dirty="0"/>
              <a:t> Number or a random string in case of Token Users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Charging the people who vacate 2 seats consecutively to avoid any ruckus caused by frauds  - Limiting the seats occupied in a metro to easily implement social distancing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Automatic deduction of Amount from the card according to the journey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A pre charge feature for those travelling by tokens to avoid any frauds misusing the services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Not allowing more that 50 people in a particular slot to avoid crowding</a:t>
            </a:r>
          </a:p>
        </p:txBody>
      </p:sp>
    </p:spTree>
    <p:extLst>
      <p:ext uri="{BB962C8B-B14F-4D97-AF65-F5344CB8AC3E}">
        <p14:creationId xmlns:p14="http://schemas.microsoft.com/office/powerpoint/2010/main" val="357144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AABB75-FBBF-49A4-80BE-40318AD687D5}"/>
              </a:ext>
            </a:extLst>
          </p:cNvPr>
          <p:cNvSpPr txBox="1"/>
          <p:nvPr/>
        </p:nvSpPr>
        <p:spPr>
          <a:xfrm>
            <a:off x="685800" y="232869"/>
            <a:ext cx="108204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latin typeface="Adobe Caslon Pro Bold" panose="0205070206050A020403" pitchFamily="18" charset="0"/>
              </a:rPr>
              <a:t>Applications: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Easy and safe way for getting a comfortable ride in Metro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Avoid long lines and saving a lot of time spent in queues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Helping the people get back to a normal life post </a:t>
            </a:r>
            <a:r>
              <a:rPr lang="en-US" sz="2400" dirty="0" err="1"/>
              <a:t>Covid</a:t>
            </a:r>
            <a:r>
              <a:rPr lang="en-US" sz="2400" dirty="0"/>
              <a:t> Pandemic in a safe and secure way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Reassuring the safety of a pre-existing reliable source of transportation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sz="5400" dirty="0">
                <a:latin typeface="Adobe Garamond Pro Bold" panose="02020702060506020403" pitchFamily="18" charset="0"/>
              </a:rPr>
              <a:t>Tech Stack: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/>
              <a:t>ExpressJS</a:t>
            </a:r>
            <a:r>
              <a:rPr lang="en-US" sz="2400" dirty="0"/>
              <a:t> and NodeJS for backend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Git and </a:t>
            </a:r>
            <a:r>
              <a:rPr lang="en-US" sz="2400" dirty="0" err="1"/>
              <a:t>Github</a:t>
            </a:r>
            <a:r>
              <a:rPr lang="en-US" sz="2400" dirty="0"/>
              <a:t> for VCS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/>
              <a:t>BootStrap</a:t>
            </a:r>
            <a:r>
              <a:rPr lang="en-US" sz="2400" dirty="0"/>
              <a:t> for UI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/>
              <a:t>PassportJS</a:t>
            </a:r>
            <a:r>
              <a:rPr lang="en-US" sz="2400" dirty="0"/>
              <a:t> for maintaining sessions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MongoDB for Database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Delhi metro API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3977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B75CA79-3D06-47CA-AB76-E7A7148A7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21" y="1295399"/>
            <a:ext cx="10048558" cy="477042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17032BC-6614-486E-9CDB-06219D26BF2E}"/>
              </a:ext>
            </a:extLst>
          </p:cNvPr>
          <p:cNvSpPr/>
          <p:nvPr/>
        </p:nvSpPr>
        <p:spPr>
          <a:xfrm>
            <a:off x="5762625" y="1666875"/>
            <a:ext cx="3810000" cy="3895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0BC44A-5D34-4C6F-AADA-06D158F586F7}"/>
              </a:ext>
            </a:extLst>
          </p:cNvPr>
          <p:cNvCxnSpPr>
            <a:cxnSpLocks/>
          </p:cNvCxnSpPr>
          <p:nvPr/>
        </p:nvCxnSpPr>
        <p:spPr>
          <a:xfrm>
            <a:off x="8977154" y="2209800"/>
            <a:ext cx="1776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980094-ECB6-4D17-8308-3425CC5364BA}"/>
              </a:ext>
            </a:extLst>
          </p:cNvPr>
          <p:cNvSpPr txBox="1"/>
          <p:nvPr/>
        </p:nvSpPr>
        <p:spPr>
          <a:xfrm>
            <a:off x="10753725" y="1733550"/>
            <a:ext cx="1347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 and Sign Up using existing smart card number</a:t>
            </a:r>
          </a:p>
        </p:txBody>
      </p:sp>
    </p:spTree>
    <p:extLst>
      <p:ext uri="{BB962C8B-B14F-4D97-AF65-F5344CB8AC3E}">
        <p14:creationId xmlns:p14="http://schemas.microsoft.com/office/powerpoint/2010/main" val="282880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F47F63-D9A2-42EC-B323-3302D950E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56" y="1257300"/>
            <a:ext cx="9985087" cy="454864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3B279D7-DF1B-42BA-91D8-FAFEC11CB627}"/>
              </a:ext>
            </a:extLst>
          </p:cNvPr>
          <p:cNvSpPr/>
          <p:nvPr/>
        </p:nvSpPr>
        <p:spPr>
          <a:xfrm>
            <a:off x="3829050" y="838200"/>
            <a:ext cx="4248150" cy="3857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6763FB-A2E2-4286-948A-221688C2AFDE}"/>
              </a:ext>
            </a:extLst>
          </p:cNvPr>
          <p:cNvCxnSpPr/>
          <p:nvPr/>
        </p:nvCxnSpPr>
        <p:spPr>
          <a:xfrm flipV="1">
            <a:off x="7943850" y="952500"/>
            <a:ext cx="0" cy="115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18064D-D717-4478-A285-F3D4B25864E5}"/>
              </a:ext>
            </a:extLst>
          </p:cNvPr>
          <p:cNvSpPr txBox="1"/>
          <p:nvPr/>
        </p:nvSpPr>
        <p:spPr>
          <a:xfrm>
            <a:off x="6972300" y="123825"/>
            <a:ext cx="200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Sign Up portal for a new user</a:t>
            </a:r>
          </a:p>
        </p:txBody>
      </p:sp>
    </p:spTree>
    <p:extLst>
      <p:ext uri="{BB962C8B-B14F-4D97-AF65-F5344CB8AC3E}">
        <p14:creationId xmlns:p14="http://schemas.microsoft.com/office/powerpoint/2010/main" val="254207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B186E0-7694-4653-8B0B-10A4A58E2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1139508"/>
            <a:ext cx="9667875" cy="457898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F9DFE7D-73F9-4BA0-8EA9-5F9EF755CBAC}"/>
              </a:ext>
            </a:extLst>
          </p:cNvPr>
          <p:cNvSpPr/>
          <p:nvPr/>
        </p:nvSpPr>
        <p:spPr>
          <a:xfrm>
            <a:off x="2266951" y="3895724"/>
            <a:ext cx="2533650" cy="24002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8604FA-DF4C-44F5-B51F-AE4BAE09EDB3}"/>
              </a:ext>
            </a:extLst>
          </p:cNvPr>
          <p:cNvCxnSpPr>
            <a:cxnSpLocks/>
          </p:cNvCxnSpPr>
          <p:nvPr/>
        </p:nvCxnSpPr>
        <p:spPr>
          <a:xfrm flipH="1">
            <a:off x="1571625" y="4581525"/>
            <a:ext cx="81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3D76FD-0425-4E61-998E-D6052265BC48}"/>
              </a:ext>
            </a:extLst>
          </p:cNvPr>
          <p:cNvSpPr txBox="1"/>
          <p:nvPr/>
        </p:nvSpPr>
        <p:spPr>
          <a:xfrm>
            <a:off x="476249" y="4382869"/>
            <a:ext cx="109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Fare calculator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A21F40-065A-43BB-B0B4-DEF03822141A}"/>
              </a:ext>
            </a:extLst>
          </p:cNvPr>
          <p:cNvSpPr/>
          <p:nvPr/>
        </p:nvSpPr>
        <p:spPr>
          <a:xfrm>
            <a:off x="4943474" y="4465479"/>
            <a:ext cx="900115" cy="866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39D7E4-A451-4F8D-ACF8-072A68074A77}"/>
              </a:ext>
            </a:extLst>
          </p:cNvPr>
          <p:cNvCxnSpPr>
            <a:cxnSpLocks/>
          </p:cNvCxnSpPr>
          <p:nvPr/>
        </p:nvCxnSpPr>
        <p:spPr>
          <a:xfrm>
            <a:off x="5393531" y="5332254"/>
            <a:ext cx="0" cy="4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849DD9-AFC2-446A-918F-8471B077548F}"/>
              </a:ext>
            </a:extLst>
          </p:cNvPr>
          <p:cNvSpPr txBox="1"/>
          <p:nvPr/>
        </p:nvSpPr>
        <p:spPr>
          <a:xfrm>
            <a:off x="4745831" y="5791200"/>
            <a:ext cx="129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Fare Display</a:t>
            </a:r>
          </a:p>
        </p:txBody>
      </p:sp>
    </p:spTree>
    <p:extLst>
      <p:ext uri="{BB962C8B-B14F-4D97-AF65-F5344CB8AC3E}">
        <p14:creationId xmlns:p14="http://schemas.microsoft.com/office/powerpoint/2010/main" val="336688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C00303-0A7C-45BE-A4D4-89EF75894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72" y="1041022"/>
            <a:ext cx="10066655" cy="477595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179F06A-8A3D-4116-B906-492DED50982B}"/>
              </a:ext>
            </a:extLst>
          </p:cNvPr>
          <p:cNvSpPr/>
          <p:nvPr/>
        </p:nvSpPr>
        <p:spPr>
          <a:xfrm>
            <a:off x="7029449" y="1895475"/>
            <a:ext cx="3067051" cy="2457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23A1EB-5FFE-4801-8997-25365E137E6C}"/>
              </a:ext>
            </a:extLst>
          </p:cNvPr>
          <p:cNvCxnSpPr/>
          <p:nvPr/>
        </p:nvCxnSpPr>
        <p:spPr>
          <a:xfrm>
            <a:off x="9896475" y="2628900"/>
            <a:ext cx="666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8A1B-2B52-4CE6-9FFA-D5B9BE5BC288}"/>
              </a:ext>
            </a:extLst>
          </p:cNvPr>
          <p:cNvSpPr txBox="1"/>
          <p:nvPr/>
        </p:nvSpPr>
        <p:spPr>
          <a:xfrm>
            <a:off x="10405428" y="2167235"/>
            <a:ext cx="1514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Account information display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7C229F-0A22-4B7D-8313-3ADB16ACEE9F}"/>
              </a:ext>
            </a:extLst>
          </p:cNvPr>
          <p:cNvSpPr/>
          <p:nvPr/>
        </p:nvSpPr>
        <p:spPr>
          <a:xfrm>
            <a:off x="7615237" y="4448175"/>
            <a:ext cx="1871663" cy="9497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E03F67-79DC-4619-A921-D69680959704}"/>
              </a:ext>
            </a:extLst>
          </p:cNvPr>
          <p:cNvCxnSpPr/>
          <p:nvPr/>
        </p:nvCxnSpPr>
        <p:spPr>
          <a:xfrm>
            <a:off x="9410700" y="4724400"/>
            <a:ext cx="1152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082CB2-95D8-4E93-9333-8C08CAB6490A}"/>
              </a:ext>
            </a:extLst>
          </p:cNvPr>
          <p:cNvSpPr txBox="1"/>
          <p:nvPr/>
        </p:nvSpPr>
        <p:spPr>
          <a:xfrm>
            <a:off x="10419714" y="3852565"/>
            <a:ext cx="1247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Manage existing booking and make new booking</a:t>
            </a:r>
          </a:p>
        </p:txBody>
      </p:sp>
    </p:spTree>
    <p:extLst>
      <p:ext uri="{BB962C8B-B14F-4D97-AF65-F5344CB8AC3E}">
        <p14:creationId xmlns:p14="http://schemas.microsoft.com/office/powerpoint/2010/main" val="2060626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44B6E3-E89F-4C17-8E48-805026CD5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67" y="1219950"/>
            <a:ext cx="9394065" cy="441809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B7E7B1C-8B24-477A-9373-FBA148F723D6}"/>
              </a:ext>
            </a:extLst>
          </p:cNvPr>
          <p:cNvSpPr/>
          <p:nvPr/>
        </p:nvSpPr>
        <p:spPr>
          <a:xfrm>
            <a:off x="1905000" y="3914775"/>
            <a:ext cx="4191000" cy="22574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14C1BD-BE28-457E-82F5-53FF0E4F58A4}"/>
              </a:ext>
            </a:extLst>
          </p:cNvPr>
          <p:cNvCxnSpPr/>
          <p:nvPr/>
        </p:nvCxnSpPr>
        <p:spPr>
          <a:xfrm flipH="1">
            <a:off x="1285875" y="4543425"/>
            <a:ext cx="828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0BC388-B25C-46F8-8FEE-25164F65197F}"/>
              </a:ext>
            </a:extLst>
          </p:cNvPr>
          <p:cNvSpPr txBox="1"/>
          <p:nvPr/>
        </p:nvSpPr>
        <p:spPr>
          <a:xfrm>
            <a:off x="171450" y="3914775"/>
            <a:ext cx="1227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Fare calculator and display</a:t>
            </a:r>
          </a:p>
        </p:txBody>
      </p:sp>
    </p:spTree>
    <p:extLst>
      <p:ext uri="{BB962C8B-B14F-4D97-AF65-F5344CB8AC3E}">
        <p14:creationId xmlns:p14="http://schemas.microsoft.com/office/powerpoint/2010/main" val="293365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380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Adobe Caslon Pro Bold</vt:lpstr>
      <vt:lpstr>Adobe Garamond Pro Bold</vt:lpstr>
      <vt:lpstr>Adobe Hebrew</vt:lpstr>
      <vt:lpstr>Arial</vt:lpstr>
      <vt:lpstr>Bahnschrift SemiBold Condensed</vt:lpstr>
      <vt:lpstr>Calibri</vt:lpstr>
      <vt:lpstr>Calibri Light</vt:lpstr>
      <vt:lpstr>Courier New</vt:lpstr>
      <vt:lpstr>Office Theme</vt:lpstr>
      <vt:lpstr>METRO SLOT BOOKING PORTAL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 SLOT BOOKING PORTAL</dc:title>
  <dc:creator>rishabh gadhia</dc:creator>
  <cp:lastModifiedBy>rishabh gadhia</cp:lastModifiedBy>
  <cp:revision>14</cp:revision>
  <dcterms:created xsi:type="dcterms:W3CDTF">2020-10-02T13:44:00Z</dcterms:created>
  <dcterms:modified xsi:type="dcterms:W3CDTF">2020-10-03T06:56:43Z</dcterms:modified>
</cp:coreProperties>
</file>