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59" r:id="rId6"/>
    <p:sldId id="269" r:id="rId7"/>
    <p:sldId id="270" r:id="rId8"/>
    <p:sldId id="271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CF52-56B1-5958-11A7-D6923E57B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8CC89-8CBF-8ABB-FF89-18FF40D2D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F3B1-9AF9-1F5F-E066-6F84CF32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F9037-AF12-EBE9-3522-B7947BDA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87D6-70D9-6890-6628-6C22C371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4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D6AD-BCD0-B597-0B39-55249D05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791B4-0F40-3885-B525-78E1812AA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DA77-E0C7-7103-816D-FCF205E0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EE51-26CE-3D18-99E0-E0B8A30B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BA3C-8C9D-BC13-957E-DE6EBCF7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8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243A9-7767-5075-369A-6272FA46D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521E3-9AE9-66BD-5A3F-5FBA74B45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CCB2-A123-0B57-4026-71F637DC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2135-93B7-43F6-5064-FEFDAE8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D869-2CA9-ADB7-3D64-EF45AA2D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6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1D1F-FA25-4085-D117-41C04480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8EFF-6901-E5E6-AC3B-448165A5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B0C8C-CE5D-D13E-7A34-AA4891D3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7E99-6480-3C01-020D-911A2FEF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2851-314D-6E34-EC3F-1D1512A9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21E7-90D0-1F83-53D8-BC96AB0A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1936-15C0-33F1-41C0-3AC3B411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C5E6-8955-FA4B-2B36-BC232FB4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7B61-4977-C3E8-9C66-55DE6383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D40C-C11C-2951-BFEA-687C69E2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4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91F8-2B19-B8DE-CF9B-B0EE0521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ED2B-83DA-DD9F-E039-45784C7B0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C8823-27C9-E998-A10A-81A4C2D8B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632F-F794-9991-65CC-2DC25702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AB1BC-DD32-56FB-8CFD-C5531EE8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99486-7FC8-15E1-3381-5046EDA7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8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6456-0708-40EE-0807-1DCAF11F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E8DC-A778-168B-004E-3B2050B38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C093D-D83B-3200-98CF-436A220E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A03E8-1AEA-3A1F-33C9-9FAE9D55C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3B8C2-2BE9-BB0D-5041-14C8FF863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78E3A-4101-903D-D39C-438FAE9A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4D704-0719-5E91-88CB-09FF437F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4E0A7-5519-0761-061B-3213B07C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936-BAFD-E265-A809-76255631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CD49A-72CF-3C94-AB94-DC26C75B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2FDE5-6246-70F2-0600-A5BBA981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BD69-4F93-C852-4761-40380036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7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6AA70-9949-E716-B40C-68ECEE3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7C88E-7C36-C370-EDE3-92AE27E9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CFEBF-18C9-7EE9-3502-676F9CA1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17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676E-C228-1F2F-D941-2B3F870A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B961-F56F-AD4A-715C-04F64067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9D209-2E73-8034-3A6F-BF9B1F5E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732AE-9DE9-B3E3-BB18-383D8FC3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EBB1-BD3F-7C6C-DBA0-B25E9A8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4825-B67C-590E-7E40-00AB2FAB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A179-9125-E807-861E-DBFEBA93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131F0-235D-124A-C1CF-6F4272289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D39B7-6E9D-2479-13BD-DB8BFE330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D3F1-7523-DE27-265F-83F1487D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BED1-A082-8BA3-EAF7-E320476A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C4443-9056-5227-2ABA-CD243761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3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42474-E29B-B17C-5E57-2C9C0093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0E05E-9857-345F-6BDE-0E9C1DFBB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B283-D6A7-6060-8B4B-8464A0727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7C9B-7647-4F68-9AF3-B57A70F713E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65D1-1BF8-451C-B535-5A698CE4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D819B-2DA9-73C3-766C-3631E73FE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CF1C-3367-4A69-BEF3-B7F4B220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2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136F-8857-F6D0-9E2D-0671A6208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TASK-2 (ETHICAL HACKING INTERNSHIP)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591BF-D689-C6B3-5956-87BF12B41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INTERNSHIP STUDIO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98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FB43-736F-E976-91D7-189B68D4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acuforum search and 8 more pages - Personal - Microsoft​ Edge 2024-05-31 01-07-30">
            <a:hlinkClick r:id="" action="ppaction://media"/>
            <a:extLst>
              <a:ext uri="{FF2B5EF4-FFF2-40B4-BE49-F238E27FC236}">
                <a16:creationId xmlns:a16="http://schemas.microsoft.com/office/drawing/2014/main" id="{EFD97C29-44AF-CFBF-0EF3-F4795F01073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1497" y="221447"/>
            <a:ext cx="11325392" cy="6271427"/>
          </a:xfrm>
        </p:spPr>
      </p:pic>
    </p:spTree>
    <p:extLst>
      <p:ext uri="{BB962C8B-B14F-4D97-AF65-F5344CB8AC3E}">
        <p14:creationId xmlns:p14="http://schemas.microsoft.com/office/powerpoint/2010/main" val="288398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FB43-736F-E976-91D7-189B68D4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acuforum search and 8 more pages - Personal - Microsoft​ Edge 2024-05-31 01-11-58">
            <a:hlinkClick r:id="" action="ppaction://media"/>
            <a:extLst>
              <a:ext uri="{FF2B5EF4-FFF2-40B4-BE49-F238E27FC236}">
                <a16:creationId xmlns:a16="http://schemas.microsoft.com/office/drawing/2014/main" id="{DB0269E0-BE85-4179-FF0D-CBD0CE7FD28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599" y="489857"/>
            <a:ext cx="11625943" cy="6155872"/>
          </a:xfrm>
        </p:spPr>
      </p:pic>
    </p:spTree>
    <p:extLst>
      <p:ext uri="{BB962C8B-B14F-4D97-AF65-F5344CB8AC3E}">
        <p14:creationId xmlns:p14="http://schemas.microsoft.com/office/powerpoint/2010/main" val="39152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067F18-5AE4-096E-D93F-776A3F1D74DC}"/>
              </a:ext>
            </a:extLst>
          </p:cNvPr>
          <p:cNvSpPr txBox="1"/>
          <p:nvPr/>
        </p:nvSpPr>
        <p:spPr>
          <a:xfrm>
            <a:off x="669471" y="538843"/>
            <a:ext cx="10433958" cy="4717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report outlines the presence of Cross Site Scripting (XSS) vulnerabilities on the sub-domain http://testasp.vulnweb.com/. By following the provided mitigation strategies, the risk of XSS attacks can be significantly reduced, enhancing the security and trustworthiness of the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5697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1702-F116-CFC0-80B7-8E9EBDB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VULNERABILITY REPORT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5D4D-5E01-3ECE-5166-8C12016E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Cross site scripting.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Vulnweb.com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Sub-domain: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3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http://testasp.vulnweb.com/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91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DCBBD6-74D7-868A-90CC-BE4BFE2767BB}"/>
              </a:ext>
            </a:extLst>
          </p:cNvPr>
          <p:cNvSpPr txBox="1"/>
          <p:nvPr/>
        </p:nvSpPr>
        <p:spPr>
          <a:xfrm>
            <a:off x="274864" y="130629"/>
            <a:ext cx="11642272" cy="6769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to Reproduce: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1)Visit http://testasp.vulnweb.com/.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2)On the top menu, locate the search option.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3)Click on the search option to be prompted with a search box.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4)Click on the search box and input the following JavaScript payloads one by one: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&lt;script&gt;alert(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document.cookie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)&lt;/script&gt;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&lt;script&gt;prompt(8)&lt;/script&gt;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&gt;&amp;#x000003c&lt;script&gt;alert(2)&lt;/script&gt;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5)Observe the resulting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the payloads trigger alerts and prompts in the browser, indicating successful execution of the scripts.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4567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4CE289-3DFD-0BD9-4A15-953FCBBBE644}"/>
              </a:ext>
            </a:extLst>
          </p:cNvPr>
          <p:cNvSpPr txBox="1"/>
          <p:nvPr/>
        </p:nvSpPr>
        <p:spPr>
          <a:xfrm>
            <a:off x="310242" y="555171"/>
            <a:ext cx="10842171" cy="5616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Site Scripting (XSS) vulnerabilities can have severe consequences, including: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Theft: Malicious scripts can steal user data, such as cookies, session tokens, and personal information.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Impersonation: Attackers can hijack user sessions, leading to unauthorized actions on behalf of the user.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Phishing Attacks: XSS can be used to redirect users to malicious websites, potentially capturing sensitive information.</a:t>
            </a: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User Trust: Repeated XSS attacks can damage the reputation of a web application and reduce user trust.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950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147ACE-A511-561C-F635-327C5D871DE0}"/>
              </a:ext>
            </a:extLst>
          </p:cNvPr>
          <p:cNvSpPr txBox="1"/>
          <p:nvPr/>
        </p:nvSpPr>
        <p:spPr>
          <a:xfrm>
            <a:off x="0" y="334243"/>
            <a:ext cx="12192000" cy="657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Mitigation: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Mitigating XSS requires a combination of strategies tailored to the web application. The following measures are recommended: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Prohibit HTML Code in Inputs: Prevent users from entering HTML code into form inputs to reduce the risk of XSS attacks.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Validate Inputs: Implement strict validation to ensure form inputs meet specific criteria and reject any potentially harmful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Secure Your Cookies: Set secure attributes for cookies to prevent access through JavaScript. Use flags such as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HttpOnly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Secure, and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SameSite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Sanitize Data: Sanitize all user inputs and outputs to remove or escape any harmful content. Utilize libraries like 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DOMPurify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sanitizing HTML.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Firewall (WAF): Deploy a WAF to detect and block abnormal server requests that may indicate an XSS attack. A WAF can also protect against other threats like SQL injection and DDoS attacks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122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A583-06B1-8F95-577A-6AD0B93C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6320"/>
            <a:ext cx="10515600" cy="1325563"/>
          </a:xfrm>
        </p:spPr>
        <p:txBody>
          <a:bodyPr/>
          <a:lstStyle/>
          <a:p>
            <a:r>
              <a:rPr lang="en-US" dirty="0"/>
              <a:t>POC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7BDD7-D796-9BF7-91EC-24DE1D33E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" y="1022556"/>
            <a:ext cx="11087099" cy="5674700"/>
          </a:xfrm>
        </p:spPr>
      </p:pic>
    </p:spTree>
    <p:extLst>
      <p:ext uri="{BB962C8B-B14F-4D97-AF65-F5344CB8AC3E}">
        <p14:creationId xmlns:p14="http://schemas.microsoft.com/office/powerpoint/2010/main" val="372552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A583-06B1-8F95-577A-6AD0B93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C33BB-2A1C-ACE8-9AE7-1D44BEEAF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555171"/>
            <a:ext cx="11152414" cy="5937704"/>
          </a:xfrm>
        </p:spPr>
      </p:pic>
    </p:spTree>
    <p:extLst>
      <p:ext uri="{BB962C8B-B14F-4D97-AF65-F5344CB8AC3E}">
        <p14:creationId xmlns:p14="http://schemas.microsoft.com/office/powerpoint/2010/main" val="131540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A583-06B1-8F95-577A-6AD0B93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9B7B6-8EEE-509B-2B34-784106F2B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3" y="365125"/>
            <a:ext cx="11070771" cy="6127750"/>
          </a:xfrm>
        </p:spPr>
      </p:pic>
    </p:spTree>
    <p:extLst>
      <p:ext uri="{BB962C8B-B14F-4D97-AF65-F5344CB8AC3E}">
        <p14:creationId xmlns:p14="http://schemas.microsoft.com/office/powerpoint/2010/main" val="10019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A583-06B1-8F95-577A-6AD0B93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142B3-AC71-8C7A-707A-7EFECEA1A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856"/>
            <a:ext cx="11049000" cy="6139543"/>
          </a:xfrm>
        </p:spPr>
      </p:pic>
    </p:spTree>
    <p:extLst>
      <p:ext uri="{BB962C8B-B14F-4D97-AF65-F5344CB8AC3E}">
        <p14:creationId xmlns:p14="http://schemas.microsoft.com/office/powerpoint/2010/main" val="193915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460</Words>
  <Application>Microsoft Office PowerPoint</Application>
  <PresentationFormat>Widescreen</PresentationFormat>
  <Paragraphs>36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TASK-2 (ETHICAL HACKING INTERNSHIP)</vt:lpstr>
      <vt:lpstr>SECURITY VULNERABILITY REPORT </vt:lpstr>
      <vt:lpstr>PowerPoint Presentation</vt:lpstr>
      <vt:lpstr>PowerPoint Presentation</vt:lpstr>
      <vt:lpstr>PowerPoint Presentation</vt:lpstr>
      <vt:lpstr>POC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TASK-2 (ETHICAL HACKING INTERNSHIP)</dc:title>
  <dc:creator>Prashun Mishra</dc:creator>
  <cp:lastModifiedBy>Prashun Mishra</cp:lastModifiedBy>
  <cp:revision>3</cp:revision>
  <dcterms:created xsi:type="dcterms:W3CDTF">2024-05-31T05:39:26Z</dcterms:created>
  <dcterms:modified xsi:type="dcterms:W3CDTF">2024-05-31T07:02:38Z</dcterms:modified>
</cp:coreProperties>
</file>