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C2ECDD-C3F4-4DF6-BA3A-71ECE66432EF}" v="5" dt="2025-10-23T17:44:50.0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fle, Prashun - DSU Student" userId="bbf5db89-c6fe-4170-a6e3-529407a72c15" providerId="ADAL" clId="{A33D6E47-C924-476D-B215-88D8F83BCEA1}"/>
    <pc:docChg chg="undo custSel addSld modSld">
      <pc:chgData name="Kafle, Prashun - DSU Student" userId="bbf5db89-c6fe-4170-a6e3-529407a72c15" providerId="ADAL" clId="{A33D6E47-C924-476D-B215-88D8F83BCEA1}" dt="2025-10-23T17:49:29.322" v="2176" actId="33524"/>
      <pc:docMkLst>
        <pc:docMk/>
      </pc:docMkLst>
      <pc:sldChg chg="addSp modSp new mod setBg">
        <pc:chgData name="Kafle, Prashun - DSU Student" userId="bbf5db89-c6fe-4170-a6e3-529407a72c15" providerId="ADAL" clId="{A33D6E47-C924-476D-B215-88D8F83BCEA1}" dt="2025-10-23T17:47:05.585" v="2161" actId="26606"/>
        <pc:sldMkLst>
          <pc:docMk/>
          <pc:sldMk cId="1144892076" sldId="256"/>
        </pc:sldMkLst>
        <pc:spChg chg="mod">
          <ac:chgData name="Kafle, Prashun - DSU Student" userId="bbf5db89-c6fe-4170-a6e3-529407a72c15" providerId="ADAL" clId="{A33D6E47-C924-476D-B215-88D8F83BCEA1}" dt="2025-10-23T17:47:05.585" v="2161" actId="26606"/>
          <ac:spMkLst>
            <pc:docMk/>
            <pc:sldMk cId="1144892076" sldId="256"/>
            <ac:spMk id="2" creationId="{86DC70C1-B3D7-3838-E17A-2E34349A2698}"/>
          </ac:spMkLst>
        </pc:spChg>
        <pc:spChg chg="mod">
          <ac:chgData name="Kafle, Prashun - DSU Student" userId="bbf5db89-c6fe-4170-a6e3-529407a72c15" providerId="ADAL" clId="{A33D6E47-C924-476D-B215-88D8F83BCEA1}" dt="2025-10-23T17:47:05.585" v="2161" actId="26606"/>
          <ac:spMkLst>
            <pc:docMk/>
            <pc:sldMk cId="1144892076" sldId="256"/>
            <ac:spMk id="3" creationId="{16E9D70A-935D-07A4-667B-EB35CF4374C7}"/>
          </ac:spMkLst>
        </pc:spChg>
        <pc:spChg chg="add">
          <ac:chgData name="Kafle, Prashun - DSU Student" userId="bbf5db89-c6fe-4170-a6e3-529407a72c15" providerId="ADAL" clId="{A33D6E47-C924-476D-B215-88D8F83BCEA1}" dt="2025-10-23T17:47:05.585" v="2161" actId="26606"/>
          <ac:spMkLst>
            <pc:docMk/>
            <pc:sldMk cId="1144892076" sldId="256"/>
            <ac:spMk id="8" creationId="{C3896A03-3945-419A-B66B-4EE266EDD152}"/>
          </ac:spMkLst>
        </pc:spChg>
        <pc:spChg chg="add">
          <ac:chgData name="Kafle, Prashun - DSU Student" userId="bbf5db89-c6fe-4170-a6e3-529407a72c15" providerId="ADAL" clId="{A33D6E47-C924-476D-B215-88D8F83BCEA1}" dt="2025-10-23T17:47:05.585" v="2161" actId="26606"/>
          <ac:spMkLst>
            <pc:docMk/>
            <pc:sldMk cId="1144892076" sldId="256"/>
            <ac:spMk id="10" creationId="{B34F5AD2-EDBD-4BBD-A55C-EAFFD0C7097A}"/>
          </ac:spMkLst>
        </pc:spChg>
      </pc:sldChg>
      <pc:sldChg chg="addSp delSp modSp new mod setBg">
        <pc:chgData name="Kafle, Prashun - DSU Student" userId="bbf5db89-c6fe-4170-a6e3-529407a72c15" providerId="ADAL" clId="{A33D6E47-C924-476D-B215-88D8F83BCEA1}" dt="2025-10-23T17:47:27.862" v="2165" actId="26606"/>
        <pc:sldMkLst>
          <pc:docMk/>
          <pc:sldMk cId="3094271672" sldId="257"/>
        </pc:sldMkLst>
        <pc:spChg chg="mod">
          <ac:chgData name="Kafle, Prashun - DSU Student" userId="bbf5db89-c6fe-4170-a6e3-529407a72c15" providerId="ADAL" clId="{A33D6E47-C924-476D-B215-88D8F83BCEA1}" dt="2025-10-23T17:47:27.862" v="2165" actId="26606"/>
          <ac:spMkLst>
            <pc:docMk/>
            <pc:sldMk cId="3094271672" sldId="257"/>
            <ac:spMk id="2" creationId="{1EA30805-684E-0F3F-33F7-D5CBFC28E6FA}"/>
          </ac:spMkLst>
        </pc:spChg>
        <pc:spChg chg="mod">
          <ac:chgData name="Kafle, Prashun - DSU Student" userId="bbf5db89-c6fe-4170-a6e3-529407a72c15" providerId="ADAL" clId="{A33D6E47-C924-476D-B215-88D8F83BCEA1}" dt="2025-10-23T17:47:27.862" v="2165" actId="26606"/>
          <ac:spMkLst>
            <pc:docMk/>
            <pc:sldMk cId="3094271672" sldId="257"/>
            <ac:spMk id="3" creationId="{03A04E16-1E25-96B5-E024-9073A8EA32DA}"/>
          </ac:spMkLst>
        </pc:spChg>
        <pc:spChg chg="add del">
          <ac:chgData name="Kafle, Prashun - DSU Student" userId="bbf5db89-c6fe-4170-a6e3-529407a72c15" providerId="ADAL" clId="{A33D6E47-C924-476D-B215-88D8F83BCEA1}" dt="2025-10-23T17:47:27.862" v="2165" actId="26606"/>
          <ac:spMkLst>
            <pc:docMk/>
            <pc:sldMk cId="3094271672" sldId="257"/>
            <ac:spMk id="9" creationId="{C0763A76-9F1C-4FC5-82B7-DD475DA461B2}"/>
          </ac:spMkLst>
        </pc:spChg>
        <pc:spChg chg="add del">
          <ac:chgData name="Kafle, Prashun - DSU Student" userId="bbf5db89-c6fe-4170-a6e3-529407a72c15" providerId="ADAL" clId="{A33D6E47-C924-476D-B215-88D8F83BCEA1}" dt="2025-10-23T17:47:27.862" v="2165" actId="26606"/>
          <ac:spMkLst>
            <pc:docMk/>
            <pc:sldMk cId="3094271672" sldId="257"/>
            <ac:spMk id="11" creationId="{E81BF4F6-F2CF-4984-9D14-D6966D92F99F}"/>
          </ac:spMkLst>
        </pc:spChg>
        <pc:spChg chg="add">
          <ac:chgData name="Kafle, Prashun - DSU Student" userId="bbf5db89-c6fe-4170-a6e3-529407a72c15" providerId="ADAL" clId="{A33D6E47-C924-476D-B215-88D8F83BCEA1}" dt="2025-10-23T17:47:27.862" v="2165" actId="26606"/>
          <ac:spMkLst>
            <pc:docMk/>
            <pc:sldMk cId="3094271672" sldId="257"/>
            <ac:spMk id="16" creationId="{04812C46-200A-4DEB-A05E-3ED6C68C2387}"/>
          </ac:spMkLst>
        </pc:spChg>
        <pc:spChg chg="add">
          <ac:chgData name="Kafle, Prashun - DSU Student" userId="bbf5db89-c6fe-4170-a6e3-529407a72c15" providerId="ADAL" clId="{A33D6E47-C924-476D-B215-88D8F83BCEA1}" dt="2025-10-23T17:47:27.862" v="2165" actId="26606"/>
          <ac:spMkLst>
            <pc:docMk/>
            <pc:sldMk cId="3094271672" sldId="257"/>
            <ac:spMk id="18" creationId="{D1EA859B-E555-4109-94F3-6700E046E008}"/>
          </ac:spMkLst>
        </pc:spChg>
        <pc:picChg chg="add mod ord">
          <ac:chgData name="Kafle, Prashun - DSU Student" userId="bbf5db89-c6fe-4170-a6e3-529407a72c15" providerId="ADAL" clId="{A33D6E47-C924-476D-B215-88D8F83BCEA1}" dt="2025-10-23T17:47:27.862" v="2165" actId="26606"/>
          <ac:picMkLst>
            <pc:docMk/>
            <pc:sldMk cId="3094271672" sldId="257"/>
            <ac:picMk id="5" creationId="{484250ED-2C07-32C4-D50A-A09D4967531B}"/>
          </ac:picMkLst>
        </pc:picChg>
      </pc:sldChg>
      <pc:sldChg chg="addSp modSp new mod setBg">
        <pc:chgData name="Kafle, Prashun - DSU Student" userId="bbf5db89-c6fe-4170-a6e3-529407a72c15" providerId="ADAL" clId="{A33D6E47-C924-476D-B215-88D8F83BCEA1}" dt="2025-10-23T17:47:52.284" v="2166" actId="26606"/>
        <pc:sldMkLst>
          <pc:docMk/>
          <pc:sldMk cId="3496848669" sldId="258"/>
        </pc:sldMkLst>
        <pc:spChg chg="mod">
          <ac:chgData name="Kafle, Prashun - DSU Student" userId="bbf5db89-c6fe-4170-a6e3-529407a72c15" providerId="ADAL" clId="{A33D6E47-C924-476D-B215-88D8F83BCEA1}" dt="2025-10-23T17:47:52.284" v="2166" actId="26606"/>
          <ac:spMkLst>
            <pc:docMk/>
            <pc:sldMk cId="3496848669" sldId="258"/>
            <ac:spMk id="2" creationId="{ED168DB2-7111-5D54-87CA-DF7E3399CAED}"/>
          </ac:spMkLst>
        </pc:spChg>
        <pc:spChg chg="mod">
          <ac:chgData name="Kafle, Prashun - DSU Student" userId="bbf5db89-c6fe-4170-a6e3-529407a72c15" providerId="ADAL" clId="{A33D6E47-C924-476D-B215-88D8F83BCEA1}" dt="2025-10-23T17:47:52.284" v="2166" actId="26606"/>
          <ac:spMkLst>
            <pc:docMk/>
            <pc:sldMk cId="3496848669" sldId="258"/>
            <ac:spMk id="3" creationId="{0AD028A1-068E-7FB7-7FFA-11C6EDC85B07}"/>
          </ac:spMkLst>
        </pc:spChg>
        <pc:spChg chg="add">
          <ac:chgData name="Kafle, Prashun - DSU Student" userId="bbf5db89-c6fe-4170-a6e3-529407a72c15" providerId="ADAL" clId="{A33D6E47-C924-476D-B215-88D8F83BCEA1}" dt="2025-10-23T17:47:52.284" v="2166" actId="26606"/>
          <ac:spMkLst>
            <pc:docMk/>
            <pc:sldMk cId="3496848669" sldId="258"/>
            <ac:spMk id="9" creationId="{04812C46-200A-4DEB-A05E-3ED6C68C2387}"/>
          </ac:spMkLst>
        </pc:spChg>
        <pc:spChg chg="add">
          <ac:chgData name="Kafle, Prashun - DSU Student" userId="bbf5db89-c6fe-4170-a6e3-529407a72c15" providerId="ADAL" clId="{A33D6E47-C924-476D-B215-88D8F83BCEA1}" dt="2025-10-23T17:47:52.284" v="2166" actId="26606"/>
          <ac:spMkLst>
            <pc:docMk/>
            <pc:sldMk cId="3496848669" sldId="258"/>
            <ac:spMk id="11" creationId="{D1EA859B-E555-4109-94F3-6700E046E008}"/>
          </ac:spMkLst>
        </pc:spChg>
        <pc:picChg chg="add">
          <ac:chgData name="Kafle, Prashun - DSU Student" userId="bbf5db89-c6fe-4170-a6e3-529407a72c15" providerId="ADAL" clId="{A33D6E47-C924-476D-B215-88D8F83BCEA1}" dt="2025-10-23T17:47:52.284" v="2166" actId="26606"/>
          <ac:picMkLst>
            <pc:docMk/>
            <pc:sldMk cId="3496848669" sldId="258"/>
            <ac:picMk id="5" creationId="{577E7882-DC45-8F6E-6089-A463A9FDBF5E}"/>
          </ac:picMkLst>
        </pc:picChg>
      </pc:sldChg>
      <pc:sldChg chg="addSp delSp modSp new mod setBg">
        <pc:chgData name="Kafle, Prashun - DSU Student" userId="bbf5db89-c6fe-4170-a6e3-529407a72c15" providerId="ADAL" clId="{A33D6E47-C924-476D-B215-88D8F83BCEA1}" dt="2025-10-23T17:48:14.143" v="2171" actId="26606"/>
        <pc:sldMkLst>
          <pc:docMk/>
          <pc:sldMk cId="1693416991" sldId="259"/>
        </pc:sldMkLst>
        <pc:spChg chg="mod">
          <ac:chgData name="Kafle, Prashun - DSU Student" userId="bbf5db89-c6fe-4170-a6e3-529407a72c15" providerId="ADAL" clId="{A33D6E47-C924-476D-B215-88D8F83BCEA1}" dt="2025-10-23T17:48:14.113" v="2170" actId="26606"/>
          <ac:spMkLst>
            <pc:docMk/>
            <pc:sldMk cId="1693416991" sldId="259"/>
            <ac:spMk id="2" creationId="{3572076E-C255-72B4-D67E-D85A1D0069C6}"/>
          </ac:spMkLst>
        </pc:spChg>
        <pc:spChg chg="add del mod">
          <ac:chgData name="Kafle, Prashun - DSU Student" userId="bbf5db89-c6fe-4170-a6e3-529407a72c15" providerId="ADAL" clId="{A33D6E47-C924-476D-B215-88D8F83BCEA1}" dt="2025-10-23T17:48:14.143" v="2171" actId="26606"/>
          <ac:spMkLst>
            <pc:docMk/>
            <pc:sldMk cId="1693416991" sldId="259"/>
            <ac:spMk id="3" creationId="{2636F919-CEC2-69C7-A7A6-78F10BB20342}"/>
          </ac:spMkLst>
        </pc:spChg>
        <pc:spChg chg="add del">
          <ac:chgData name="Kafle, Prashun - DSU Student" userId="bbf5db89-c6fe-4170-a6e3-529407a72c15" providerId="ADAL" clId="{A33D6E47-C924-476D-B215-88D8F83BCEA1}" dt="2025-10-23T17:48:03.395" v="2168" actId="26606"/>
          <ac:spMkLst>
            <pc:docMk/>
            <pc:sldMk cId="1693416991" sldId="259"/>
            <ac:spMk id="9" creationId="{9F7D5CDA-D291-4307-BF55-1381FED29634}"/>
          </ac:spMkLst>
        </pc:spChg>
        <pc:spChg chg="add del">
          <ac:chgData name="Kafle, Prashun - DSU Student" userId="bbf5db89-c6fe-4170-a6e3-529407a72c15" providerId="ADAL" clId="{A33D6E47-C924-476D-B215-88D8F83BCEA1}" dt="2025-10-23T17:48:14.113" v="2170" actId="26606"/>
          <ac:spMkLst>
            <pc:docMk/>
            <pc:sldMk cId="1693416991" sldId="259"/>
            <ac:spMk id="11" creationId="{F68B3F68-107C-434F-AA38-110D5EA91B85}"/>
          </ac:spMkLst>
        </pc:spChg>
        <pc:spChg chg="add del">
          <ac:chgData name="Kafle, Prashun - DSU Student" userId="bbf5db89-c6fe-4170-a6e3-529407a72c15" providerId="ADAL" clId="{A33D6E47-C924-476D-B215-88D8F83BCEA1}" dt="2025-10-23T17:48:14.113" v="2170" actId="26606"/>
          <ac:spMkLst>
            <pc:docMk/>
            <pc:sldMk cId="1693416991" sldId="259"/>
            <ac:spMk id="12" creationId="{BACC6370-2D7E-4714-9D71-7542949D7D5D}"/>
          </ac:spMkLst>
        </pc:spChg>
        <pc:spChg chg="add del">
          <ac:chgData name="Kafle, Prashun - DSU Student" userId="bbf5db89-c6fe-4170-a6e3-529407a72c15" providerId="ADAL" clId="{A33D6E47-C924-476D-B215-88D8F83BCEA1}" dt="2025-10-23T17:48:14.113" v="2170" actId="26606"/>
          <ac:spMkLst>
            <pc:docMk/>
            <pc:sldMk cId="1693416991" sldId="259"/>
            <ac:spMk id="13" creationId="{AAD0DBB9-1A4B-4391-81D4-CB19F9AB918A}"/>
          </ac:spMkLst>
        </pc:spChg>
        <pc:spChg chg="add del">
          <ac:chgData name="Kafle, Prashun - DSU Student" userId="bbf5db89-c6fe-4170-a6e3-529407a72c15" providerId="ADAL" clId="{A33D6E47-C924-476D-B215-88D8F83BCEA1}" dt="2025-10-23T17:48:14.113" v="2170" actId="26606"/>
          <ac:spMkLst>
            <pc:docMk/>
            <pc:sldMk cId="1693416991" sldId="259"/>
            <ac:spMk id="15" creationId="{063BBA22-50EA-4C4D-BE05-F1CE4E63AA56}"/>
          </ac:spMkLst>
        </pc:spChg>
        <pc:graphicFrameChg chg="add del">
          <ac:chgData name="Kafle, Prashun - DSU Student" userId="bbf5db89-c6fe-4170-a6e3-529407a72c15" providerId="ADAL" clId="{A33D6E47-C924-476D-B215-88D8F83BCEA1}" dt="2025-10-23T17:48:14.113" v="2170" actId="26606"/>
          <ac:graphicFrameMkLst>
            <pc:docMk/>
            <pc:sldMk cId="1693416991" sldId="259"/>
            <ac:graphicFrameMk id="14" creationId="{E3FFAA3B-14CB-0C1E-07B2-62D83D5CD386}"/>
          </ac:graphicFrameMkLst>
        </pc:graphicFrameChg>
        <pc:graphicFrameChg chg="add">
          <ac:chgData name="Kafle, Prashun - DSU Student" userId="bbf5db89-c6fe-4170-a6e3-529407a72c15" providerId="ADAL" clId="{A33D6E47-C924-476D-B215-88D8F83BCEA1}" dt="2025-10-23T17:48:14.143" v="2171" actId="26606"/>
          <ac:graphicFrameMkLst>
            <pc:docMk/>
            <pc:sldMk cId="1693416991" sldId="259"/>
            <ac:graphicFrameMk id="17" creationId="{7E8543E5-6438-328B-1544-3F89A2A83AAC}"/>
          </ac:graphicFrameMkLst>
        </pc:graphicFrameChg>
        <pc:picChg chg="add del">
          <ac:chgData name="Kafle, Prashun - DSU Student" userId="bbf5db89-c6fe-4170-a6e3-529407a72c15" providerId="ADAL" clId="{A33D6E47-C924-476D-B215-88D8F83BCEA1}" dt="2025-10-23T17:48:03.395" v="2168" actId="26606"/>
          <ac:picMkLst>
            <pc:docMk/>
            <pc:sldMk cId="1693416991" sldId="259"/>
            <ac:picMk id="5" creationId="{A9A53A82-A497-2BA9-DA02-7C51F428E16F}"/>
          </ac:picMkLst>
        </pc:picChg>
      </pc:sldChg>
      <pc:sldChg chg="addSp delSp modSp new mod setBg">
        <pc:chgData name="Kafle, Prashun - DSU Student" userId="bbf5db89-c6fe-4170-a6e3-529407a72c15" providerId="ADAL" clId="{A33D6E47-C924-476D-B215-88D8F83BCEA1}" dt="2025-10-23T17:48:35.923" v="2173" actId="26606"/>
        <pc:sldMkLst>
          <pc:docMk/>
          <pc:sldMk cId="2572418788" sldId="260"/>
        </pc:sldMkLst>
        <pc:spChg chg="mod">
          <ac:chgData name="Kafle, Prashun - DSU Student" userId="bbf5db89-c6fe-4170-a6e3-529407a72c15" providerId="ADAL" clId="{A33D6E47-C924-476D-B215-88D8F83BCEA1}" dt="2025-10-23T17:48:35.923" v="2173" actId="26606"/>
          <ac:spMkLst>
            <pc:docMk/>
            <pc:sldMk cId="2572418788" sldId="260"/>
            <ac:spMk id="2" creationId="{827CB674-7F18-DA7D-CADE-2AC2EDA56BC4}"/>
          </ac:spMkLst>
        </pc:spChg>
        <pc:spChg chg="mod">
          <ac:chgData name="Kafle, Prashun - DSU Student" userId="bbf5db89-c6fe-4170-a6e3-529407a72c15" providerId="ADAL" clId="{A33D6E47-C924-476D-B215-88D8F83BCEA1}" dt="2025-10-23T17:48:35.923" v="2173" actId="26606"/>
          <ac:spMkLst>
            <pc:docMk/>
            <pc:sldMk cId="2572418788" sldId="260"/>
            <ac:spMk id="3" creationId="{F6D13B29-8846-9513-7ED3-473EC6BAF8E0}"/>
          </ac:spMkLst>
        </pc:spChg>
        <pc:spChg chg="add del">
          <ac:chgData name="Kafle, Prashun - DSU Student" userId="bbf5db89-c6fe-4170-a6e3-529407a72c15" providerId="ADAL" clId="{A33D6E47-C924-476D-B215-88D8F83BCEA1}" dt="2025-10-23T17:48:35.923" v="2173" actId="26606"/>
          <ac:spMkLst>
            <pc:docMk/>
            <pc:sldMk cId="2572418788" sldId="260"/>
            <ac:spMk id="9" creationId="{9F7D5CDA-D291-4307-BF55-1381FED29634}"/>
          </ac:spMkLst>
        </pc:spChg>
        <pc:spChg chg="add">
          <ac:chgData name="Kafle, Prashun - DSU Student" userId="bbf5db89-c6fe-4170-a6e3-529407a72c15" providerId="ADAL" clId="{A33D6E47-C924-476D-B215-88D8F83BCEA1}" dt="2025-10-23T17:48:35.923" v="2173" actId="26606"/>
          <ac:spMkLst>
            <pc:docMk/>
            <pc:sldMk cId="2572418788" sldId="260"/>
            <ac:spMk id="14" creationId="{04812C46-200A-4DEB-A05E-3ED6C68C2387}"/>
          </ac:spMkLst>
        </pc:spChg>
        <pc:spChg chg="add">
          <ac:chgData name="Kafle, Prashun - DSU Student" userId="bbf5db89-c6fe-4170-a6e3-529407a72c15" providerId="ADAL" clId="{A33D6E47-C924-476D-B215-88D8F83BCEA1}" dt="2025-10-23T17:48:35.923" v="2173" actId="26606"/>
          <ac:spMkLst>
            <pc:docMk/>
            <pc:sldMk cId="2572418788" sldId="260"/>
            <ac:spMk id="16" creationId="{D1EA859B-E555-4109-94F3-6700E046E008}"/>
          </ac:spMkLst>
        </pc:spChg>
        <pc:picChg chg="add mod ord">
          <ac:chgData name="Kafle, Prashun - DSU Student" userId="bbf5db89-c6fe-4170-a6e3-529407a72c15" providerId="ADAL" clId="{A33D6E47-C924-476D-B215-88D8F83BCEA1}" dt="2025-10-23T17:48:35.923" v="2173" actId="26606"/>
          <ac:picMkLst>
            <pc:docMk/>
            <pc:sldMk cId="2572418788" sldId="260"/>
            <ac:picMk id="5" creationId="{F468F18D-4490-8946-2BBE-56F74E63E8F8}"/>
          </ac:picMkLst>
        </pc:picChg>
      </pc:sldChg>
      <pc:sldChg chg="addSp modSp new mod setBg">
        <pc:chgData name="Kafle, Prashun - DSU Student" userId="bbf5db89-c6fe-4170-a6e3-529407a72c15" providerId="ADAL" clId="{A33D6E47-C924-476D-B215-88D8F83BCEA1}" dt="2025-10-23T17:49:29.322" v="2176" actId="33524"/>
        <pc:sldMkLst>
          <pc:docMk/>
          <pc:sldMk cId="3375158801" sldId="261"/>
        </pc:sldMkLst>
        <pc:spChg chg="mod">
          <ac:chgData name="Kafle, Prashun - DSU Student" userId="bbf5db89-c6fe-4170-a6e3-529407a72c15" providerId="ADAL" clId="{A33D6E47-C924-476D-B215-88D8F83BCEA1}" dt="2025-10-23T17:48:51.819" v="2174" actId="26606"/>
          <ac:spMkLst>
            <pc:docMk/>
            <pc:sldMk cId="3375158801" sldId="261"/>
            <ac:spMk id="2" creationId="{D05C00A1-B99C-3D19-EE5D-82015C0138BE}"/>
          </ac:spMkLst>
        </pc:spChg>
        <pc:spChg chg="mod">
          <ac:chgData name="Kafle, Prashun - DSU Student" userId="bbf5db89-c6fe-4170-a6e3-529407a72c15" providerId="ADAL" clId="{A33D6E47-C924-476D-B215-88D8F83BCEA1}" dt="2025-10-23T17:49:29.322" v="2176" actId="33524"/>
          <ac:spMkLst>
            <pc:docMk/>
            <pc:sldMk cId="3375158801" sldId="261"/>
            <ac:spMk id="3" creationId="{A48C1D04-E528-BCEA-8F78-B8D2F5BAF9A6}"/>
          </ac:spMkLst>
        </pc:spChg>
        <pc:spChg chg="add">
          <ac:chgData name="Kafle, Prashun - DSU Student" userId="bbf5db89-c6fe-4170-a6e3-529407a72c15" providerId="ADAL" clId="{A33D6E47-C924-476D-B215-88D8F83BCEA1}" dt="2025-10-23T17:48:51.819" v="2174" actId="26606"/>
          <ac:spMkLst>
            <pc:docMk/>
            <pc:sldMk cId="3375158801" sldId="261"/>
            <ac:spMk id="9" creationId="{80DF40B2-80F7-4E71-B46C-284163F3654A}"/>
          </ac:spMkLst>
        </pc:spChg>
        <pc:picChg chg="add">
          <ac:chgData name="Kafle, Prashun - DSU Student" userId="bbf5db89-c6fe-4170-a6e3-529407a72c15" providerId="ADAL" clId="{A33D6E47-C924-476D-B215-88D8F83BCEA1}" dt="2025-10-23T17:48:51.819" v="2174" actId="26606"/>
          <ac:picMkLst>
            <pc:docMk/>
            <pc:sldMk cId="3375158801" sldId="261"/>
            <ac:picMk id="5" creationId="{BB5D10E9-0665-167E-5ACA-A53923CAFD2C}"/>
          </ac:picMkLst>
        </pc:picChg>
      </pc:sldChg>
      <pc:sldChg chg="addSp modSp new mod setBg">
        <pc:chgData name="Kafle, Prashun - DSU Student" userId="bbf5db89-c6fe-4170-a6e3-529407a72c15" providerId="ADAL" clId="{A33D6E47-C924-476D-B215-88D8F83BCEA1}" dt="2025-10-23T17:49:02.783" v="2175" actId="26606"/>
        <pc:sldMkLst>
          <pc:docMk/>
          <pc:sldMk cId="2981733601" sldId="262"/>
        </pc:sldMkLst>
        <pc:spChg chg="mod">
          <ac:chgData name="Kafle, Prashun - DSU Student" userId="bbf5db89-c6fe-4170-a6e3-529407a72c15" providerId="ADAL" clId="{A33D6E47-C924-476D-B215-88D8F83BCEA1}" dt="2025-10-23T17:49:02.783" v="2175" actId="26606"/>
          <ac:spMkLst>
            <pc:docMk/>
            <pc:sldMk cId="2981733601" sldId="262"/>
            <ac:spMk id="2" creationId="{158DF228-E4F9-FAC1-F5E7-492D76C36E62}"/>
          </ac:spMkLst>
        </pc:spChg>
        <pc:spChg chg="mod">
          <ac:chgData name="Kafle, Prashun - DSU Student" userId="bbf5db89-c6fe-4170-a6e3-529407a72c15" providerId="ADAL" clId="{A33D6E47-C924-476D-B215-88D8F83BCEA1}" dt="2025-10-23T17:49:02.783" v="2175" actId="26606"/>
          <ac:spMkLst>
            <pc:docMk/>
            <pc:sldMk cId="2981733601" sldId="262"/>
            <ac:spMk id="3" creationId="{01CD0B3E-374B-4891-FA59-06AF23F36D8C}"/>
          </ac:spMkLst>
        </pc:spChg>
        <pc:spChg chg="add">
          <ac:chgData name="Kafle, Prashun - DSU Student" userId="bbf5db89-c6fe-4170-a6e3-529407a72c15" providerId="ADAL" clId="{A33D6E47-C924-476D-B215-88D8F83BCEA1}" dt="2025-10-23T17:49:02.783" v="2175" actId="26606"/>
          <ac:spMkLst>
            <pc:docMk/>
            <pc:sldMk cId="2981733601" sldId="262"/>
            <ac:spMk id="9" creationId="{04812C46-200A-4DEB-A05E-3ED6C68C2387}"/>
          </ac:spMkLst>
        </pc:spChg>
        <pc:spChg chg="add">
          <ac:chgData name="Kafle, Prashun - DSU Student" userId="bbf5db89-c6fe-4170-a6e3-529407a72c15" providerId="ADAL" clId="{A33D6E47-C924-476D-B215-88D8F83BCEA1}" dt="2025-10-23T17:49:02.783" v="2175" actId="26606"/>
          <ac:spMkLst>
            <pc:docMk/>
            <pc:sldMk cId="2981733601" sldId="262"/>
            <ac:spMk id="11" creationId="{D1EA859B-E555-4109-94F3-6700E046E008}"/>
          </ac:spMkLst>
        </pc:spChg>
        <pc:picChg chg="add">
          <ac:chgData name="Kafle, Prashun - DSU Student" userId="bbf5db89-c6fe-4170-a6e3-529407a72c15" providerId="ADAL" clId="{A33D6E47-C924-476D-B215-88D8F83BCEA1}" dt="2025-10-23T17:49:02.783" v="2175" actId="26606"/>
          <ac:picMkLst>
            <pc:docMk/>
            <pc:sldMk cId="2981733601" sldId="262"/>
            <ac:picMk id="5" creationId="{8C75F9F9-DF94-59DC-95F5-EAA15771C001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278FDF-A3D7-4CC5-BC92-0318CD606E2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591CD6-751B-40C4-9A77-DD4C458684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Fetch hourly data using requests </a:t>
          </a:r>
        </a:p>
      </dgm:t>
    </dgm:pt>
    <dgm:pt modelId="{9D69B7FF-C358-4671-846B-AA10A62AEAB0}" type="parTrans" cxnId="{F122B683-5B8C-46D8-ACB3-A12E9C3F63CB}">
      <dgm:prSet/>
      <dgm:spPr/>
      <dgm:t>
        <a:bodyPr/>
        <a:lstStyle/>
        <a:p>
          <a:endParaRPr lang="en-US"/>
        </a:p>
      </dgm:t>
    </dgm:pt>
    <dgm:pt modelId="{3C98EBFD-280C-46C8-9B92-1DDD1A7E4824}" type="sibTrans" cxnId="{F122B683-5B8C-46D8-ACB3-A12E9C3F63CB}">
      <dgm:prSet/>
      <dgm:spPr/>
      <dgm:t>
        <a:bodyPr/>
        <a:lstStyle/>
        <a:p>
          <a:endParaRPr lang="en-US"/>
        </a:p>
      </dgm:t>
    </dgm:pt>
    <dgm:pt modelId="{74037915-D394-4119-993E-43A8620070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Make a pandas DataFrame</a:t>
          </a:r>
        </a:p>
      </dgm:t>
    </dgm:pt>
    <dgm:pt modelId="{6A96B90B-50FC-4323-949D-A9F39D337D48}" type="parTrans" cxnId="{D8E77BF0-F0F1-4637-B237-027CDD209A2F}">
      <dgm:prSet/>
      <dgm:spPr/>
      <dgm:t>
        <a:bodyPr/>
        <a:lstStyle/>
        <a:p>
          <a:endParaRPr lang="en-US"/>
        </a:p>
      </dgm:t>
    </dgm:pt>
    <dgm:pt modelId="{CCE4E4F8-59C3-4740-ABCC-C6CDA21112AC}" type="sibTrans" cxnId="{D8E77BF0-F0F1-4637-B237-027CDD209A2F}">
      <dgm:prSet/>
      <dgm:spPr/>
      <dgm:t>
        <a:bodyPr/>
        <a:lstStyle/>
        <a:p>
          <a:endParaRPr lang="en-US"/>
        </a:p>
      </dgm:t>
    </dgm:pt>
    <dgm:pt modelId="{AB627F1C-1B92-454D-8B2A-FD941AD3A2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Rename fields for better understanding</a:t>
          </a:r>
        </a:p>
      </dgm:t>
    </dgm:pt>
    <dgm:pt modelId="{EE32EFA3-9B73-41F8-BC90-78E1A7F1432F}" type="parTrans" cxnId="{FE860F3C-143B-4A72-A37E-7D053A5505FB}">
      <dgm:prSet/>
      <dgm:spPr/>
      <dgm:t>
        <a:bodyPr/>
        <a:lstStyle/>
        <a:p>
          <a:endParaRPr lang="en-US"/>
        </a:p>
      </dgm:t>
    </dgm:pt>
    <dgm:pt modelId="{58C97171-229C-4BA5-A147-B6E4D6D1DA5B}" type="sibTrans" cxnId="{FE860F3C-143B-4A72-A37E-7D053A5505FB}">
      <dgm:prSet/>
      <dgm:spPr/>
      <dgm:t>
        <a:bodyPr/>
        <a:lstStyle/>
        <a:p>
          <a:endParaRPr lang="en-US"/>
        </a:p>
      </dgm:t>
    </dgm:pt>
    <dgm:pt modelId="{ED7191A0-58AE-4446-8836-33B98706E5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Safety classification function</a:t>
          </a:r>
        </a:p>
      </dgm:t>
    </dgm:pt>
    <dgm:pt modelId="{85BE62B8-CFA1-40AB-BD0A-640667EF5B91}" type="parTrans" cxnId="{1D0CEA58-7485-46C7-B799-C3A5E86F129D}">
      <dgm:prSet/>
      <dgm:spPr/>
      <dgm:t>
        <a:bodyPr/>
        <a:lstStyle/>
        <a:p>
          <a:endParaRPr lang="en-US"/>
        </a:p>
      </dgm:t>
    </dgm:pt>
    <dgm:pt modelId="{35218D27-3AB9-4657-AF41-95B0F8D97E76}" type="sibTrans" cxnId="{1D0CEA58-7485-46C7-B799-C3A5E86F129D}">
      <dgm:prSet/>
      <dgm:spPr/>
      <dgm:t>
        <a:bodyPr/>
        <a:lstStyle/>
        <a:p>
          <a:endParaRPr lang="en-US"/>
        </a:p>
      </dgm:t>
    </dgm:pt>
    <dgm:pt modelId="{6D91396B-4CA4-4A96-B0CE-CAAE7306AD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Inputs: aircraft name + thresholds (wind warning,  no-fly, snowfall, cloud, visibility, rain)</a:t>
          </a:r>
        </a:p>
      </dgm:t>
    </dgm:pt>
    <dgm:pt modelId="{8E00EA05-E9AB-4294-B2B1-FDF771AF4164}" type="parTrans" cxnId="{B3FCD335-8670-4C67-8167-8F88C1D9029B}">
      <dgm:prSet/>
      <dgm:spPr/>
      <dgm:t>
        <a:bodyPr/>
        <a:lstStyle/>
        <a:p>
          <a:endParaRPr lang="en-US"/>
        </a:p>
      </dgm:t>
    </dgm:pt>
    <dgm:pt modelId="{88E9989C-975C-4157-BD2E-5289ABB98FF8}" type="sibTrans" cxnId="{B3FCD335-8670-4C67-8167-8F88C1D9029B}">
      <dgm:prSet/>
      <dgm:spPr/>
      <dgm:t>
        <a:bodyPr/>
        <a:lstStyle/>
        <a:p>
          <a:endParaRPr lang="en-US"/>
        </a:p>
      </dgm:t>
    </dgm:pt>
    <dgm:pt modelId="{97B7FC68-E201-43AA-B1E1-9E261B4831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Output columns: Wind Gusts, Snowfall, Could Cover, Visibility, Rain, Classification</a:t>
          </a:r>
        </a:p>
      </dgm:t>
    </dgm:pt>
    <dgm:pt modelId="{892C2461-D49F-4B65-B23E-CA7A5C6B08C2}" type="parTrans" cxnId="{4CAD9E3F-97D3-4E9E-B25B-1F6F8542A59A}">
      <dgm:prSet/>
      <dgm:spPr/>
      <dgm:t>
        <a:bodyPr/>
        <a:lstStyle/>
        <a:p>
          <a:endParaRPr lang="en-US"/>
        </a:p>
      </dgm:t>
    </dgm:pt>
    <dgm:pt modelId="{90CC874E-8958-416E-B736-11102C15019B}" type="sibTrans" cxnId="{4CAD9E3F-97D3-4E9E-B25B-1F6F8542A59A}">
      <dgm:prSet/>
      <dgm:spPr/>
      <dgm:t>
        <a:bodyPr/>
        <a:lstStyle/>
        <a:p>
          <a:endParaRPr lang="en-US"/>
        </a:p>
      </dgm:t>
    </dgm:pt>
    <dgm:pt modelId="{B6BCDFBB-8286-4865-BBA0-AF77EC489DD6}" type="pres">
      <dgm:prSet presAssocID="{0B278FDF-A3D7-4CC5-BC92-0318CD606E2E}" presName="root" presStyleCnt="0">
        <dgm:presLayoutVars>
          <dgm:dir/>
          <dgm:resizeHandles val="exact"/>
        </dgm:presLayoutVars>
      </dgm:prSet>
      <dgm:spPr/>
    </dgm:pt>
    <dgm:pt modelId="{370288C2-FF9D-4FEE-AF13-B2BCA7202BF2}" type="pres">
      <dgm:prSet presAssocID="{7D591CD6-751B-40C4-9A77-DD4C4586846A}" presName="compNode" presStyleCnt="0"/>
      <dgm:spPr/>
    </dgm:pt>
    <dgm:pt modelId="{E0B9924B-0308-4CA9-A11E-39749492B3D3}" type="pres">
      <dgm:prSet presAssocID="{7D591CD6-751B-40C4-9A77-DD4C4586846A}" presName="bgRect" presStyleLbl="bgShp" presStyleIdx="0" presStyleCnt="4"/>
      <dgm:spPr/>
    </dgm:pt>
    <dgm:pt modelId="{FC2277D0-B826-4A5C-B1C8-3067803DFFAE}" type="pres">
      <dgm:prSet presAssocID="{7D591CD6-751B-40C4-9A77-DD4C4586846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22DE1479-6225-4F9A-AB17-0F24E1897035}" type="pres">
      <dgm:prSet presAssocID="{7D591CD6-751B-40C4-9A77-DD4C4586846A}" presName="spaceRect" presStyleCnt="0"/>
      <dgm:spPr/>
    </dgm:pt>
    <dgm:pt modelId="{2FD5363A-1C40-4E13-AF84-082F2B525A86}" type="pres">
      <dgm:prSet presAssocID="{7D591CD6-751B-40C4-9A77-DD4C4586846A}" presName="parTx" presStyleLbl="revTx" presStyleIdx="0" presStyleCnt="5">
        <dgm:presLayoutVars>
          <dgm:chMax val="0"/>
          <dgm:chPref val="0"/>
        </dgm:presLayoutVars>
      </dgm:prSet>
      <dgm:spPr/>
    </dgm:pt>
    <dgm:pt modelId="{31D6E39B-4A75-46C7-9D34-110824CBA59E}" type="pres">
      <dgm:prSet presAssocID="{3C98EBFD-280C-46C8-9B92-1DDD1A7E4824}" presName="sibTrans" presStyleCnt="0"/>
      <dgm:spPr/>
    </dgm:pt>
    <dgm:pt modelId="{9B9050C0-F580-41A2-B9B0-CF06F43599F4}" type="pres">
      <dgm:prSet presAssocID="{74037915-D394-4119-993E-43A8620070C3}" presName="compNode" presStyleCnt="0"/>
      <dgm:spPr/>
    </dgm:pt>
    <dgm:pt modelId="{4D30F06E-F3CB-485E-8AFE-23D7AEC9DE2F}" type="pres">
      <dgm:prSet presAssocID="{74037915-D394-4119-993E-43A8620070C3}" presName="bgRect" presStyleLbl="bgShp" presStyleIdx="1" presStyleCnt="4"/>
      <dgm:spPr/>
    </dgm:pt>
    <dgm:pt modelId="{B904342F-54CE-4883-A632-F8CF571F0F66}" type="pres">
      <dgm:prSet presAssocID="{74037915-D394-4119-993E-43A8620070C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D12F80D4-71A6-4942-9A06-C72FE34C8A0A}" type="pres">
      <dgm:prSet presAssocID="{74037915-D394-4119-993E-43A8620070C3}" presName="spaceRect" presStyleCnt="0"/>
      <dgm:spPr/>
    </dgm:pt>
    <dgm:pt modelId="{6A135232-9A46-40D7-AFC9-73334FB12467}" type="pres">
      <dgm:prSet presAssocID="{74037915-D394-4119-993E-43A8620070C3}" presName="parTx" presStyleLbl="revTx" presStyleIdx="1" presStyleCnt="5">
        <dgm:presLayoutVars>
          <dgm:chMax val="0"/>
          <dgm:chPref val="0"/>
        </dgm:presLayoutVars>
      </dgm:prSet>
      <dgm:spPr/>
    </dgm:pt>
    <dgm:pt modelId="{12CB9B33-B048-4F27-A096-D5350759E3BD}" type="pres">
      <dgm:prSet presAssocID="{CCE4E4F8-59C3-4740-ABCC-C6CDA21112AC}" presName="sibTrans" presStyleCnt="0"/>
      <dgm:spPr/>
    </dgm:pt>
    <dgm:pt modelId="{9129492B-0A0E-46DF-90AF-D776B4406A2A}" type="pres">
      <dgm:prSet presAssocID="{AB627F1C-1B92-454D-8B2A-FD941AD3A26F}" presName="compNode" presStyleCnt="0"/>
      <dgm:spPr/>
    </dgm:pt>
    <dgm:pt modelId="{054F5F89-CE38-4883-A809-DC68446D678B}" type="pres">
      <dgm:prSet presAssocID="{AB627F1C-1B92-454D-8B2A-FD941AD3A26F}" presName="bgRect" presStyleLbl="bgShp" presStyleIdx="2" presStyleCnt="4"/>
      <dgm:spPr/>
    </dgm:pt>
    <dgm:pt modelId="{6AAB62EA-C658-4ED5-A145-B2917999B8AD}" type="pres">
      <dgm:prSet presAssocID="{AB627F1C-1B92-454D-8B2A-FD941AD3A26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D5F0713-7656-4EEB-819B-48BC1BAD18ED}" type="pres">
      <dgm:prSet presAssocID="{AB627F1C-1B92-454D-8B2A-FD941AD3A26F}" presName="spaceRect" presStyleCnt="0"/>
      <dgm:spPr/>
    </dgm:pt>
    <dgm:pt modelId="{0CDD04C1-20CB-4DC8-A5C2-54768770D0BD}" type="pres">
      <dgm:prSet presAssocID="{AB627F1C-1B92-454D-8B2A-FD941AD3A26F}" presName="parTx" presStyleLbl="revTx" presStyleIdx="2" presStyleCnt="5">
        <dgm:presLayoutVars>
          <dgm:chMax val="0"/>
          <dgm:chPref val="0"/>
        </dgm:presLayoutVars>
      </dgm:prSet>
      <dgm:spPr/>
    </dgm:pt>
    <dgm:pt modelId="{870344FE-74CD-4A88-8532-2A466CF573C6}" type="pres">
      <dgm:prSet presAssocID="{58C97171-229C-4BA5-A147-B6E4D6D1DA5B}" presName="sibTrans" presStyleCnt="0"/>
      <dgm:spPr/>
    </dgm:pt>
    <dgm:pt modelId="{1658A565-169A-4364-80CE-52C5E9628D1F}" type="pres">
      <dgm:prSet presAssocID="{ED7191A0-58AE-4446-8836-33B98706E5BA}" presName="compNode" presStyleCnt="0"/>
      <dgm:spPr/>
    </dgm:pt>
    <dgm:pt modelId="{2EB434A3-FF54-462B-A1EB-0079BC4F3513}" type="pres">
      <dgm:prSet presAssocID="{ED7191A0-58AE-4446-8836-33B98706E5BA}" presName="bgRect" presStyleLbl="bgShp" presStyleIdx="3" presStyleCnt="4"/>
      <dgm:spPr/>
    </dgm:pt>
    <dgm:pt modelId="{EB1B2374-4CEF-4A57-AF88-404F252FE16E}" type="pres">
      <dgm:prSet presAssocID="{ED7191A0-58AE-4446-8836-33B98706E5B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inbow"/>
        </a:ext>
      </dgm:extLst>
    </dgm:pt>
    <dgm:pt modelId="{F1A81F7C-916A-4BBD-A50F-A40C2E29BA9F}" type="pres">
      <dgm:prSet presAssocID="{ED7191A0-58AE-4446-8836-33B98706E5BA}" presName="spaceRect" presStyleCnt="0"/>
      <dgm:spPr/>
    </dgm:pt>
    <dgm:pt modelId="{173180C7-0950-45B0-9B75-01811B168797}" type="pres">
      <dgm:prSet presAssocID="{ED7191A0-58AE-4446-8836-33B98706E5BA}" presName="parTx" presStyleLbl="revTx" presStyleIdx="3" presStyleCnt="5">
        <dgm:presLayoutVars>
          <dgm:chMax val="0"/>
          <dgm:chPref val="0"/>
        </dgm:presLayoutVars>
      </dgm:prSet>
      <dgm:spPr/>
    </dgm:pt>
    <dgm:pt modelId="{14DCEA2C-D8EE-4D90-8171-BDCCD86208AC}" type="pres">
      <dgm:prSet presAssocID="{ED7191A0-58AE-4446-8836-33B98706E5BA}" presName="desTx" presStyleLbl="revTx" presStyleIdx="4" presStyleCnt="5">
        <dgm:presLayoutVars/>
      </dgm:prSet>
      <dgm:spPr/>
    </dgm:pt>
  </dgm:ptLst>
  <dgm:cxnLst>
    <dgm:cxn modelId="{A9696F2A-C065-4029-BB53-3816E01D818A}" type="presOf" srcId="{7D591CD6-751B-40C4-9A77-DD4C4586846A}" destId="{2FD5363A-1C40-4E13-AF84-082F2B525A86}" srcOrd="0" destOrd="0" presId="urn:microsoft.com/office/officeart/2018/2/layout/IconVerticalSolidList"/>
    <dgm:cxn modelId="{BCD59B2F-5978-4F49-80A3-6BF23AF48227}" type="presOf" srcId="{74037915-D394-4119-993E-43A8620070C3}" destId="{6A135232-9A46-40D7-AFC9-73334FB12467}" srcOrd="0" destOrd="0" presId="urn:microsoft.com/office/officeart/2018/2/layout/IconVerticalSolidList"/>
    <dgm:cxn modelId="{B3FCD335-8670-4C67-8167-8F88C1D9029B}" srcId="{ED7191A0-58AE-4446-8836-33B98706E5BA}" destId="{6D91396B-4CA4-4A96-B0CE-CAAE7306AD53}" srcOrd="0" destOrd="0" parTransId="{8E00EA05-E9AB-4294-B2B1-FDF771AF4164}" sibTransId="{88E9989C-975C-4157-BD2E-5289ABB98FF8}"/>
    <dgm:cxn modelId="{FE860F3C-143B-4A72-A37E-7D053A5505FB}" srcId="{0B278FDF-A3D7-4CC5-BC92-0318CD606E2E}" destId="{AB627F1C-1B92-454D-8B2A-FD941AD3A26F}" srcOrd="2" destOrd="0" parTransId="{EE32EFA3-9B73-41F8-BC90-78E1A7F1432F}" sibTransId="{58C97171-229C-4BA5-A147-B6E4D6D1DA5B}"/>
    <dgm:cxn modelId="{4CAD9E3F-97D3-4E9E-B25B-1F6F8542A59A}" srcId="{ED7191A0-58AE-4446-8836-33B98706E5BA}" destId="{97B7FC68-E201-43AA-B1E1-9E261B483178}" srcOrd="1" destOrd="0" parTransId="{892C2461-D49F-4B65-B23E-CA7A5C6B08C2}" sibTransId="{90CC874E-8958-416E-B736-11102C15019B}"/>
    <dgm:cxn modelId="{1D0CEA58-7485-46C7-B799-C3A5E86F129D}" srcId="{0B278FDF-A3D7-4CC5-BC92-0318CD606E2E}" destId="{ED7191A0-58AE-4446-8836-33B98706E5BA}" srcOrd="3" destOrd="0" parTransId="{85BE62B8-CFA1-40AB-BD0A-640667EF5B91}" sibTransId="{35218D27-3AB9-4657-AF41-95B0F8D97E76}"/>
    <dgm:cxn modelId="{F122B683-5B8C-46D8-ACB3-A12E9C3F63CB}" srcId="{0B278FDF-A3D7-4CC5-BC92-0318CD606E2E}" destId="{7D591CD6-751B-40C4-9A77-DD4C4586846A}" srcOrd="0" destOrd="0" parTransId="{9D69B7FF-C358-4671-846B-AA10A62AEAB0}" sibTransId="{3C98EBFD-280C-46C8-9B92-1DDD1A7E4824}"/>
    <dgm:cxn modelId="{F1412EA4-A2B5-48B3-9A3F-D854BA9A686F}" type="presOf" srcId="{ED7191A0-58AE-4446-8836-33B98706E5BA}" destId="{173180C7-0950-45B0-9B75-01811B168797}" srcOrd="0" destOrd="0" presId="urn:microsoft.com/office/officeart/2018/2/layout/IconVerticalSolidList"/>
    <dgm:cxn modelId="{0F9CC0A5-F57D-41D6-BB46-95F2CC147824}" type="presOf" srcId="{6D91396B-4CA4-4A96-B0CE-CAAE7306AD53}" destId="{14DCEA2C-D8EE-4D90-8171-BDCCD86208AC}" srcOrd="0" destOrd="0" presId="urn:microsoft.com/office/officeart/2018/2/layout/IconVerticalSolidList"/>
    <dgm:cxn modelId="{BE7D57B3-C5D3-4006-B267-D1674E022E84}" type="presOf" srcId="{97B7FC68-E201-43AA-B1E1-9E261B483178}" destId="{14DCEA2C-D8EE-4D90-8171-BDCCD86208AC}" srcOrd="0" destOrd="1" presId="urn:microsoft.com/office/officeart/2018/2/layout/IconVerticalSolidList"/>
    <dgm:cxn modelId="{BEBC9EB5-E9D1-4AE2-9762-4B3ABE3A99AD}" type="presOf" srcId="{AB627F1C-1B92-454D-8B2A-FD941AD3A26F}" destId="{0CDD04C1-20CB-4DC8-A5C2-54768770D0BD}" srcOrd="0" destOrd="0" presId="urn:microsoft.com/office/officeart/2018/2/layout/IconVerticalSolidList"/>
    <dgm:cxn modelId="{D8E77BF0-F0F1-4637-B237-027CDD209A2F}" srcId="{0B278FDF-A3D7-4CC5-BC92-0318CD606E2E}" destId="{74037915-D394-4119-993E-43A8620070C3}" srcOrd="1" destOrd="0" parTransId="{6A96B90B-50FC-4323-949D-A9F39D337D48}" sibTransId="{CCE4E4F8-59C3-4740-ABCC-C6CDA21112AC}"/>
    <dgm:cxn modelId="{6A1EB1F3-CE89-4038-B561-35B43790AA74}" type="presOf" srcId="{0B278FDF-A3D7-4CC5-BC92-0318CD606E2E}" destId="{B6BCDFBB-8286-4865-BBA0-AF77EC489DD6}" srcOrd="0" destOrd="0" presId="urn:microsoft.com/office/officeart/2018/2/layout/IconVerticalSolidList"/>
    <dgm:cxn modelId="{7774FBF7-CE32-4EF3-97D8-EB99F1A4CD51}" type="presParOf" srcId="{B6BCDFBB-8286-4865-BBA0-AF77EC489DD6}" destId="{370288C2-FF9D-4FEE-AF13-B2BCA7202BF2}" srcOrd="0" destOrd="0" presId="urn:microsoft.com/office/officeart/2018/2/layout/IconVerticalSolidList"/>
    <dgm:cxn modelId="{C849A139-2891-49FC-8B6E-237A94A774AF}" type="presParOf" srcId="{370288C2-FF9D-4FEE-AF13-B2BCA7202BF2}" destId="{E0B9924B-0308-4CA9-A11E-39749492B3D3}" srcOrd="0" destOrd="0" presId="urn:microsoft.com/office/officeart/2018/2/layout/IconVerticalSolidList"/>
    <dgm:cxn modelId="{BCD45036-0EED-4130-B12C-3EC374A2881F}" type="presParOf" srcId="{370288C2-FF9D-4FEE-AF13-B2BCA7202BF2}" destId="{FC2277D0-B826-4A5C-B1C8-3067803DFFAE}" srcOrd="1" destOrd="0" presId="urn:microsoft.com/office/officeart/2018/2/layout/IconVerticalSolidList"/>
    <dgm:cxn modelId="{6CB1467B-F57D-4087-ACC8-0812E2CEB72D}" type="presParOf" srcId="{370288C2-FF9D-4FEE-AF13-B2BCA7202BF2}" destId="{22DE1479-6225-4F9A-AB17-0F24E1897035}" srcOrd="2" destOrd="0" presId="urn:microsoft.com/office/officeart/2018/2/layout/IconVerticalSolidList"/>
    <dgm:cxn modelId="{96D9410B-A4D5-4748-AE86-4762029CD506}" type="presParOf" srcId="{370288C2-FF9D-4FEE-AF13-B2BCA7202BF2}" destId="{2FD5363A-1C40-4E13-AF84-082F2B525A86}" srcOrd="3" destOrd="0" presId="urn:microsoft.com/office/officeart/2018/2/layout/IconVerticalSolidList"/>
    <dgm:cxn modelId="{37582F47-8A24-4C8A-A778-1CD8CBE00803}" type="presParOf" srcId="{B6BCDFBB-8286-4865-BBA0-AF77EC489DD6}" destId="{31D6E39B-4A75-46C7-9D34-110824CBA59E}" srcOrd="1" destOrd="0" presId="urn:microsoft.com/office/officeart/2018/2/layout/IconVerticalSolidList"/>
    <dgm:cxn modelId="{8E1C6207-221D-4E6D-8157-DAA67FBC4928}" type="presParOf" srcId="{B6BCDFBB-8286-4865-BBA0-AF77EC489DD6}" destId="{9B9050C0-F580-41A2-B9B0-CF06F43599F4}" srcOrd="2" destOrd="0" presId="urn:microsoft.com/office/officeart/2018/2/layout/IconVerticalSolidList"/>
    <dgm:cxn modelId="{FC608722-64C0-428C-989B-FD734180039E}" type="presParOf" srcId="{9B9050C0-F580-41A2-B9B0-CF06F43599F4}" destId="{4D30F06E-F3CB-485E-8AFE-23D7AEC9DE2F}" srcOrd="0" destOrd="0" presId="urn:microsoft.com/office/officeart/2018/2/layout/IconVerticalSolidList"/>
    <dgm:cxn modelId="{259FB733-A7D6-42A3-988B-6DAE44B85643}" type="presParOf" srcId="{9B9050C0-F580-41A2-B9B0-CF06F43599F4}" destId="{B904342F-54CE-4883-A632-F8CF571F0F66}" srcOrd="1" destOrd="0" presId="urn:microsoft.com/office/officeart/2018/2/layout/IconVerticalSolidList"/>
    <dgm:cxn modelId="{B5BDE8BF-8DC9-4902-B491-FCB63A0FBD71}" type="presParOf" srcId="{9B9050C0-F580-41A2-B9B0-CF06F43599F4}" destId="{D12F80D4-71A6-4942-9A06-C72FE34C8A0A}" srcOrd="2" destOrd="0" presId="urn:microsoft.com/office/officeart/2018/2/layout/IconVerticalSolidList"/>
    <dgm:cxn modelId="{BB2A502C-0882-4E05-B521-862EFB08B123}" type="presParOf" srcId="{9B9050C0-F580-41A2-B9B0-CF06F43599F4}" destId="{6A135232-9A46-40D7-AFC9-73334FB12467}" srcOrd="3" destOrd="0" presId="urn:microsoft.com/office/officeart/2018/2/layout/IconVerticalSolidList"/>
    <dgm:cxn modelId="{95A48A6C-750F-4056-9C04-A4C8FE1160E0}" type="presParOf" srcId="{B6BCDFBB-8286-4865-BBA0-AF77EC489DD6}" destId="{12CB9B33-B048-4F27-A096-D5350759E3BD}" srcOrd="3" destOrd="0" presId="urn:microsoft.com/office/officeart/2018/2/layout/IconVerticalSolidList"/>
    <dgm:cxn modelId="{FE20AE81-57FE-499F-BC99-151B5D12A0A6}" type="presParOf" srcId="{B6BCDFBB-8286-4865-BBA0-AF77EC489DD6}" destId="{9129492B-0A0E-46DF-90AF-D776B4406A2A}" srcOrd="4" destOrd="0" presId="urn:microsoft.com/office/officeart/2018/2/layout/IconVerticalSolidList"/>
    <dgm:cxn modelId="{F58120BF-9D70-4B27-A657-DAC259E524FE}" type="presParOf" srcId="{9129492B-0A0E-46DF-90AF-D776B4406A2A}" destId="{054F5F89-CE38-4883-A809-DC68446D678B}" srcOrd="0" destOrd="0" presId="urn:microsoft.com/office/officeart/2018/2/layout/IconVerticalSolidList"/>
    <dgm:cxn modelId="{3CE00C32-243A-4ACE-B0C9-70F0ADA856A2}" type="presParOf" srcId="{9129492B-0A0E-46DF-90AF-D776B4406A2A}" destId="{6AAB62EA-C658-4ED5-A145-B2917999B8AD}" srcOrd="1" destOrd="0" presId="urn:microsoft.com/office/officeart/2018/2/layout/IconVerticalSolidList"/>
    <dgm:cxn modelId="{160E4BB7-BBE1-4B62-9732-3C8FC0493268}" type="presParOf" srcId="{9129492B-0A0E-46DF-90AF-D776B4406A2A}" destId="{0D5F0713-7656-4EEB-819B-48BC1BAD18ED}" srcOrd="2" destOrd="0" presId="urn:microsoft.com/office/officeart/2018/2/layout/IconVerticalSolidList"/>
    <dgm:cxn modelId="{7D27094C-F426-4799-9D7F-1DF5CC19A92F}" type="presParOf" srcId="{9129492B-0A0E-46DF-90AF-D776B4406A2A}" destId="{0CDD04C1-20CB-4DC8-A5C2-54768770D0BD}" srcOrd="3" destOrd="0" presId="urn:microsoft.com/office/officeart/2018/2/layout/IconVerticalSolidList"/>
    <dgm:cxn modelId="{FC545265-C5D6-443A-AD23-EA7CB1D20F42}" type="presParOf" srcId="{B6BCDFBB-8286-4865-BBA0-AF77EC489DD6}" destId="{870344FE-74CD-4A88-8532-2A466CF573C6}" srcOrd="5" destOrd="0" presId="urn:microsoft.com/office/officeart/2018/2/layout/IconVerticalSolidList"/>
    <dgm:cxn modelId="{DD6A8511-7F00-440A-ACBC-E17B5798DC62}" type="presParOf" srcId="{B6BCDFBB-8286-4865-BBA0-AF77EC489DD6}" destId="{1658A565-169A-4364-80CE-52C5E9628D1F}" srcOrd="6" destOrd="0" presId="urn:microsoft.com/office/officeart/2018/2/layout/IconVerticalSolidList"/>
    <dgm:cxn modelId="{9D16AFF3-DCAC-414D-AB0F-26BBBB731609}" type="presParOf" srcId="{1658A565-169A-4364-80CE-52C5E9628D1F}" destId="{2EB434A3-FF54-462B-A1EB-0079BC4F3513}" srcOrd="0" destOrd="0" presId="urn:microsoft.com/office/officeart/2018/2/layout/IconVerticalSolidList"/>
    <dgm:cxn modelId="{509AC680-F8C8-4A5A-953C-B586584C66F2}" type="presParOf" srcId="{1658A565-169A-4364-80CE-52C5E9628D1F}" destId="{EB1B2374-4CEF-4A57-AF88-404F252FE16E}" srcOrd="1" destOrd="0" presId="urn:microsoft.com/office/officeart/2018/2/layout/IconVerticalSolidList"/>
    <dgm:cxn modelId="{0FE40399-7E9C-4298-B968-6540800590D5}" type="presParOf" srcId="{1658A565-169A-4364-80CE-52C5E9628D1F}" destId="{F1A81F7C-916A-4BBD-A50F-A40C2E29BA9F}" srcOrd="2" destOrd="0" presId="urn:microsoft.com/office/officeart/2018/2/layout/IconVerticalSolidList"/>
    <dgm:cxn modelId="{15428A68-9183-40FE-98BF-91E91E2E7DFA}" type="presParOf" srcId="{1658A565-169A-4364-80CE-52C5E9628D1F}" destId="{173180C7-0950-45B0-9B75-01811B168797}" srcOrd="3" destOrd="0" presId="urn:microsoft.com/office/officeart/2018/2/layout/IconVerticalSolidList"/>
    <dgm:cxn modelId="{DBA5D9D3-0F0C-44D5-B27C-E4297DA7E41B}" type="presParOf" srcId="{1658A565-169A-4364-80CE-52C5E9628D1F}" destId="{14DCEA2C-D8EE-4D90-8171-BDCCD86208AC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B9924B-0308-4CA9-A11E-39749492B3D3}">
      <dsp:nvSpPr>
        <dsp:cNvPr id="0" name=""/>
        <dsp:cNvSpPr/>
      </dsp:nvSpPr>
      <dsp:spPr>
        <a:xfrm>
          <a:off x="0" y="3928"/>
          <a:ext cx="10515600" cy="9144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2277D0-B826-4A5C-B1C8-3067803DFFAE}">
      <dsp:nvSpPr>
        <dsp:cNvPr id="0" name=""/>
        <dsp:cNvSpPr/>
      </dsp:nvSpPr>
      <dsp:spPr>
        <a:xfrm>
          <a:off x="276611" y="209672"/>
          <a:ext cx="502929" cy="5029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D5363A-1C40-4E13-AF84-082F2B525A86}">
      <dsp:nvSpPr>
        <dsp:cNvPr id="0" name=""/>
        <dsp:cNvSpPr/>
      </dsp:nvSpPr>
      <dsp:spPr>
        <a:xfrm>
          <a:off x="1056151" y="3928"/>
          <a:ext cx="9458416" cy="914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776" tIns="96776" rIns="96776" bIns="9677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Fetch hourly data using requests </a:t>
          </a:r>
        </a:p>
      </dsp:txBody>
      <dsp:txXfrm>
        <a:off x="1056151" y="3928"/>
        <a:ext cx="9458416" cy="914416"/>
      </dsp:txXfrm>
    </dsp:sp>
    <dsp:sp modelId="{4D30F06E-F3CB-485E-8AFE-23D7AEC9DE2F}">
      <dsp:nvSpPr>
        <dsp:cNvPr id="0" name=""/>
        <dsp:cNvSpPr/>
      </dsp:nvSpPr>
      <dsp:spPr>
        <a:xfrm>
          <a:off x="0" y="1146949"/>
          <a:ext cx="10515600" cy="9144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04342F-54CE-4883-A632-F8CF571F0F66}">
      <dsp:nvSpPr>
        <dsp:cNvPr id="0" name=""/>
        <dsp:cNvSpPr/>
      </dsp:nvSpPr>
      <dsp:spPr>
        <a:xfrm>
          <a:off x="276611" y="1352693"/>
          <a:ext cx="502929" cy="5029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135232-9A46-40D7-AFC9-73334FB12467}">
      <dsp:nvSpPr>
        <dsp:cNvPr id="0" name=""/>
        <dsp:cNvSpPr/>
      </dsp:nvSpPr>
      <dsp:spPr>
        <a:xfrm>
          <a:off x="1056151" y="1146949"/>
          <a:ext cx="9458416" cy="914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776" tIns="96776" rIns="96776" bIns="9677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Make a pandas DataFrame</a:t>
          </a:r>
        </a:p>
      </dsp:txBody>
      <dsp:txXfrm>
        <a:off x="1056151" y="1146949"/>
        <a:ext cx="9458416" cy="914416"/>
      </dsp:txXfrm>
    </dsp:sp>
    <dsp:sp modelId="{054F5F89-CE38-4883-A809-DC68446D678B}">
      <dsp:nvSpPr>
        <dsp:cNvPr id="0" name=""/>
        <dsp:cNvSpPr/>
      </dsp:nvSpPr>
      <dsp:spPr>
        <a:xfrm>
          <a:off x="0" y="2289971"/>
          <a:ext cx="10515600" cy="9144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AB62EA-C658-4ED5-A145-B2917999B8AD}">
      <dsp:nvSpPr>
        <dsp:cNvPr id="0" name=""/>
        <dsp:cNvSpPr/>
      </dsp:nvSpPr>
      <dsp:spPr>
        <a:xfrm>
          <a:off x="276611" y="2495714"/>
          <a:ext cx="502929" cy="5029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DD04C1-20CB-4DC8-A5C2-54768770D0BD}">
      <dsp:nvSpPr>
        <dsp:cNvPr id="0" name=""/>
        <dsp:cNvSpPr/>
      </dsp:nvSpPr>
      <dsp:spPr>
        <a:xfrm>
          <a:off x="1056151" y="2289971"/>
          <a:ext cx="9458416" cy="914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776" tIns="96776" rIns="96776" bIns="9677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Rename fields for better understanding</a:t>
          </a:r>
        </a:p>
      </dsp:txBody>
      <dsp:txXfrm>
        <a:off x="1056151" y="2289971"/>
        <a:ext cx="9458416" cy="914416"/>
      </dsp:txXfrm>
    </dsp:sp>
    <dsp:sp modelId="{2EB434A3-FF54-462B-A1EB-0079BC4F3513}">
      <dsp:nvSpPr>
        <dsp:cNvPr id="0" name=""/>
        <dsp:cNvSpPr/>
      </dsp:nvSpPr>
      <dsp:spPr>
        <a:xfrm>
          <a:off x="0" y="3432992"/>
          <a:ext cx="10515600" cy="9144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1B2374-4CEF-4A57-AF88-404F252FE16E}">
      <dsp:nvSpPr>
        <dsp:cNvPr id="0" name=""/>
        <dsp:cNvSpPr/>
      </dsp:nvSpPr>
      <dsp:spPr>
        <a:xfrm>
          <a:off x="276611" y="3638736"/>
          <a:ext cx="502929" cy="50292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3180C7-0950-45B0-9B75-01811B168797}">
      <dsp:nvSpPr>
        <dsp:cNvPr id="0" name=""/>
        <dsp:cNvSpPr/>
      </dsp:nvSpPr>
      <dsp:spPr>
        <a:xfrm>
          <a:off x="1056151" y="3432992"/>
          <a:ext cx="4732020" cy="914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776" tIns="96776" rIns="96776" bIns="9677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Safety classification function</a:t>
          </a:r>
        </a:p>
      </dsp:txBody>
      <dsp:txXfrm>
        <a:off x="1056151" y="3432992"/>
        <a:ext cx="4732020" cy="914416"/>
      </dsp:txXfrm>
    </dsp:sp>
    <dsp:sp modelId="{14DCEA2C-D8EE-4D90-8171-BDCCD86208AC}">
      <dsp:nvSpPr>
        <dsp:cNvPr id="0" name=""/>
        <dsp:cNvSpPr/>
      </dsp:nvSpPr>
      <dsp:spPr>
        <a:xfrm>
          <a:off x="5788171" y="3432992"/>
          <a:ext cx="4726396" cy="914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776" tIns="96776" rIns="96776" bIns="96776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Inputs: aircraft name + thresholds (wind warning,  no-fly, snowfall, cloud, visibility, rain)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Output columns: Wind Gusts, Snowfall, Could Cover, Visibility, Rain, Classification</a:t>
          </a:r>
        </a:p>
      </dsp:txBody>
      <dsp:txXfrm>
        <a:off x="5788171" y="3432992"/>
        <a:ext cx="4726396" cy="9144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DDB3B-4C47-CDC9-ABBA-FF569F65F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46092-DD81-B211-EFF5-A9AC49EB8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FDFF6-A410-0AC4-237E-503EDAD51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90FA3-ED16-413B-8AA0-551356EE75B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39C14-2252-8971-E225-E2A7FD60D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16BA4-D8FC-B9B7-C8A7-06FB6E3D1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67CCF-318D-4A2B-89B6-C3F6E0B58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85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2BE3B-82F8-C05B-C914-C0C8083D2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1A858F-A5AF-57F9-9294-0E1BB9A69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7CFA6-6995-AD7A-C6A3-15EB934FE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90FA3-ED16-413B-8AA0-551356EE75B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CC384-9124-D499-0A51-3FDB09866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1664E-FEAD-894B-F531-4AA00473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67CCF-318D-4A2B-89B6-C3F6E0B58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0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39DA65-1F4B-B410-154B-94A1C79C89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BA00AA-AF5E-D881-45DB-02BAAB1FF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2462E-44B8-D563-7467-75EB95605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90FA3-ED16-413B-8AA0-551356EE75B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854E3-EDE3-F105-6B17-F74B0BB8D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CC1A5-7D30-161E-3B21-914DCA2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67CCF-318D-4A2B-89B6-C3F6E0B58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6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5CDA6-D681-CAEE-A2EB-1E52B61E9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E76A5-6726-6BA7-8B21-D476CB18F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4D3FE-0D6D-4691-34BB-C76865B83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90FA3-ED16-413B-8AA0-551356EE75B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F1294-5516-28AE-7861-F7DC0180B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56B9E-3926-BBF5-4CB5-88D4F2868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67CCF-318D-4A2B-89B6-C3F6E0B58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63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4C258-5344-B5AD-7217-093DC4087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E3E54-BAD0-9ACD-60D5-C37D67355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F5954-020C-473A-66EA-FEE933CF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90FA3-ED16-413B-8AA0-551356EE75B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BFA22-F0F0-D42F-F508-5C8DF04D1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CAB40-5D4D-CF01-95AD-0B41863F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67CCF-318D-4A2B-89B6-C3F6E0B58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56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107AE-34FE-CBAD-0B58-3C6AB6B68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8AEC3-ECA2-0A52-2BC3-53F7064FF8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1DB47-A332-E51B-9296-E952D885A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495E1-400A-8814-4DEE-34D532608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90FA3-ED16-413B-8AA0-551356EE75B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DE233-3D83-9D81-F321-447D52600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A18F3-8775-6B5D-05D3-8E70F116F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67CCF-318D-4A2B-89B6-C3F6E0B58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07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E2F2C-286F-ADD0-580B-A6851E361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0BFF5-7A47-9ED5-B8C4-3A86EA15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CBDFE7-F3C2-AB71-2CB0-50C784DB4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6364C-97E4-47FB-E5A9-205489EB85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8E2BAB-E633-A5AF-1F0C-3A87378AB8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96F1E8-A664-A391-A150-A7959595F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90FA3-ED16-413B-8AA0-551356EE75B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344DEF-758B-42E7-77D0-D094D1780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397E52-1E49-EDB5-FD57-C3DB7146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67CCF-318D-4A2B-89B6-C3F6E0B58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94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E7FB9-5251-4ABE-70D8-4B0412DD1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FCE075-8577-C526-D5F1-64ACB91A8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90FA3-ED16-413B-8AA0-551356EE75B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BD7D7A-97E0-CA32-FFAF-5CDB1261B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F353BC-3CE8-5994-951E-C8C81624F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67CCF-318D-4A2B-89B6-C3F6E0B58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83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7E1F22-6BB9-CE39-FC1E-0905D861C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90FA3-ED16-413B-8AA0-551356EE75B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8BB3D-E539-D909-EAB6-BF1B59FB3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C611E2-4A4D-4F4F-2CFE-E8F6BE7B1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67CCF-318D-4A2B-89B6-C3F6E0B58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33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64941-5CDE-A41B-9CB4-7FA9AABC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F2DCB-F36C-AE26-2F3C-F09EA76E3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588B8-EC31-49C4-DB99-B9D9E79F2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B6DBE-F551-A6CD-72AA-6856EF52B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90FA3-ED16-413B-8AA0-551356EE75B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4F90E-845E-8F6A-C9B9-651CA8FD0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420E3-35C8-E632-052C-753BD80EC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67CCF-318D-4A2B-89B6-C3F6E0B58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1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E1FCE-2262-C6A0-6DD5-E18D3E3C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67C13E-16AD-C0C4-82CA-37F028CAC2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C817BD-CA1B-F7CC-29D3-0E9C31E7D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841EF-7422-24FC-FAB7-934C85AFF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90FA3-ED16-413B-8AA0-551356EE75B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0B5C1-EAD8-D5E6-83AB-2405AA30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FE5DB-3AE6-4481-31D0-256E6D25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67CCF-318D-4A2B-89B6-C3F6E0B58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02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6AF450-80F7-D0AB-EDB7-569125278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4904A-33D5-174D-0391-5FD6F3B6F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29361-F360-7DF8-CC59-10ADC22F26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790FA3-ED16-413B-8AA0-551356EE75B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E119E-49F9-F6BF-B38E-35B8442AF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EA52D-7FFB-22C8-6EA2-8F118471D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D67CCF-318D-4A2B-89B6-C3F6E0B58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7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DC70C1-B3D7-3838-E17A-2E34349A2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4284397" cy="5576770"/>
          </a:xfrm>
        </p:spPr>
        <p:txBody>
          <a:bodyPr anchor="ctr">
            <a:normAutofit/>
          </a:bodyPr>
          <a:lstStyle/>
          <a:p>
            <a:pPr algn="l"/>
            <a:r>
              <a:rPr lang="en-US" sz="6100">
                <a:solidFill>
                  <a:schemeClr val="bg1"/>
                </a:solidFill>
              </a:rPr>
              <a:t>Project 1: Data processing, analysis and visualization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E9D70A-935D-07A4-667B-EB35CF437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9464" y="637762"/>
            <a:ext cx="4305881" cy="5860946"/>
          </a:xfrm>
        </p:spPr>
        <p:txBody>
          <a:bodyPr anchor="ctr">
            <a:normAutofit/>
          </a:bodyPr>
          <a:lstStyle/>
          <a:p>
            <a:pPr algn="l"/>
            <a:r>
              <a:rPr lang="en-US" sz="4000"/>
              <a:t>Prashun Kafle</a:t>
            </a:r>
          </a:p>
        </p:txBody>
      </p:sp>
    </p:spTree>
    <p:extLst>
      <p:ext uri="{BB962C8B-B14F-4D97-AF65-F5344CB8AC3E}">
        <p14:creationId xmlns:p14="http://schemas.microsoft.com/office/powerpoint/2010/main" val="1144892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hadow of airplane wing on sunny runway">
            <a:extLst>
              <a:ext uri="{FF2B5EF4-FFF2-40B4-BE49-F238E27FC236}">
                <a16:creationId xmlns:a16="http://schemas.microsoft.com/office/drawing/2014/main" id="{484250ED-2C07-32C4-D50A-A09D496753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882" b="-1"/>
          <a:stretch>
            <a:fillRect/>
          </a:stretch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A30805-684E-0F3F-33F7-D5CBFC28E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04E16-1E25-96B5-E024-9073A8EA3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problem statement for this project is : Can different aircrafts land at Sioux Falls Regional Airport (KFSD) given their physical constraints?</a:t>
            </a:r>
          </a:p>
          <a:p>
            <a:pPr marL="0" indent="0">
              <a:buNone/>
            </a:pPr>
            <a:r>
              <a:rPr lang="en-US" sz="2000" dirty="0"/>
              <a:t>The end goal is to find time periods when a given aircraft can land at the airport. </a:t>
            </a:r>
          </a:p>
        </p:txBody>
      </p:sp>
    </p:spTree>
    <p:extLst>
      <p:ext uri="{BB962C8B-B14F-4D97-AF65-F5344CB8AC3E}">
        <p14:creationId xmlns:p14="http://schemas.microsoft.com/office/powerpoint/2010/main" val="3094271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ornado">
            <a:extLst>
              <a:ext uri="{FF2B5EF4-FFF2-40B4-BE49-F238E27FC236}">
                <a16:creationId xmlns:a16="http://schemas.microsoft.com/office/drawing/2014/main" id="{577E7882-DC45-8F6E-6089-A463A9FDBF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884" r="-1" b="-1"/>
          <a:stretch>
            <a:fillRect/>
          </a:stretch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68DB2-7111-5D54-87CA-DF7E3399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Data &amp;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028A1-068E-7FB7-7FFA-11C6EDC85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1700"/>
              <a:t>Source: Open-Meteo Forecast API(Hourly)</a:t>
            </a:r>
          </a:p>
          <a:p>
            <a:r>
              <a:rPr lang="en-US" sz="1700"/>
              <a:t>Coverage:</a:t>
            </a:r>
          </a:p>
          <a:p>
            <a:pPr marL="457200" lvl="1" indent="0">
              <a:buNone/>
            </a:pPr>
            <a:r>
              <a:rPr lang="en-US" sz="1700"/>
              <a:t>-  5 past days + next 16 days</a:t>
            </a:r>
          </a:p>
          <a:p>
            <a:pPr lvl="1">
              <a:buFontTx/>
              <a:buChar char="-"/>
            </a:pPr>
            <a:r>
              <a:rPr lang="en-US" sz="1700"/>
              <a:t>Local timezone, temperature in F, wind in knots</a:t>
            </a:r>
          </a:p>
          <a:p>
            <a:r>
              <a:rPr lang="en-US" sz="1700"/>
              <a:t>Key Fields: </a:t>
            </a:r>
          </a:p>
          <a:p>
            <a:pPr marL="457200" lvl="1" indent="0">
              <a:buNone/>
            </a:pPr>
            <a:r>
              <a:rPr lang="en-US" sz="1700"/>
              <a:t>- Time(primary key), Temperature, Rain, Wind Gusts, Visibility, Cloud cover, Wind Speed, Wind Direction</a:t>
            </a:r>
          </a:p>
          <a:p>
            <a:r>
              <a:rPr lang="en-US" sz="1700"/>
              <a:t>Location: Sioux Falls Regional Airport (KFSD)  </a:t>
            </a:r>
          </a:p>
          <a:p>
            <a:pPr>
              <a:buFontTx/>
              <a:buChar char="-"/>
            </a:pPr>
            <a:endParaRPr lang="en-US" sz="1700"/>
          </a:p>
          <a:p>
            <a:pPr marL="0" indent="0">
              <a:buNone/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496848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2076E-C255-72B4-D67E-D85A1D006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Methodology</a:t>
            </a:r>
            <a:endParaRPr lang="en-US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7E8543E5-6438-328B-1544-3F89A2A83AA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3416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irplanes on a road">
            <a:extLst>
              <a:ext uri="{FF2B5EF4-FFF2-40B4-BE49-F238E27FC236}">
                <a16:creationId xmlns:a16="http://schemas.microsoft.com/office/drawing/2014/main" id="{F468F18D-4490-8946-2BBE-56F74E63E8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698" r="890" b="-1"/>
          <a:stretch>
            <a:fillRect/>
          </a:stretch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7CB674-7F18-DA7D-CADE-2AC2EDA56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3100"/>
              <a:t>Aircraft Thresholds(Examples)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13B29-8846-9513-7ED3-473EC6BAF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/>
              <a:t>Aircraft limits vary; thresholds for the two examples are listed below:</a:t>
            </a:r>
          </a:p>
          <a:p>
            <a:r>
              <a:rPr lang="en-US" sz="1400"/>
              <a:t>Cessna 172</a:t>
            </a:r>
          </a:p>
          <a:p>
            <a:pPr lvl="1">
              <a:buFontTx/>
              <a:buChar char="-"/>
            </a:pPr>
            <a:r>
              <a:rPr lang="en-US" sz="1400"/>
              <a:t>Warning when wind gusts &gt; 17kts; No Fly &gt; 20kts</a:t>
            </a:r>
          </a:p>
          <a:p>
            <a:pPr lvl="1">
              <a:buFontTx/>
              <a:buChar char="-"/>
            </a:pPr>
            <a:r>
              <a:rPr lang="en-US" sz="1400"/>
              <a:t>Visibility limit: &lt;5,000m No Fly</a:t>
            </a:r>
          </a:p>
          <a:p>
            <a:pPr lvl="1">
              <a:buFontTx/>
              <a:buChar char="-"/>
            </a:pPr>
            <a:r>
              <a:rPr lang="en-US" sz="1400"/>
              <a:t>No precipitation (rain/snow) allowed</a:t>
            </a:r>
          </a:p>
          <a:p>
            <a:r>
              <a:rPr lang="en-US" sz="1400"/>
              <a:t>Schweizer SGS 2-23 (glider)</a:t>
            </a:r>
          </a:p>
          <a:p>
            <a:pPr lvl="1">
              <a:buFontTx/>
              <a:buChar char="-"/>
            </a:pPr>
            <a:r>
              <a:rPr lang="en-US" sz="1400"/>
              <a:t>Warning when wind gusts &gt; 15kts; No fly &gt; 18kts</a:t>
            </a:r>
          </a:p>
          <a:p>
            <a:pPr lvl="1">
              <a:buFontTx/>
              <a:buChar char="-"/>
            </a:pPr>
            <a:r>
              <a:rPr lang="en-US" sz="1400"/>
              <a:t>Stricter cloud cover constraints (cloud limit: 3)</a:t>
            </a:r>
          </a:p>
          <a:p>
            <a:pPr lvl="1">
              <a:buFontTx/>
              <a:buChar char="-"/>
            </a:pPr>
            <a:r>
              <a:rPr lang="en-US" sz="1400"/>
              <a:t>No precipitation (rain/snow) allowed</a:t>
            </a:r>
          </a:p>
        </p:txBody>
      </p:sp>
    </p:spTree>
    <p:extLst>
      <p:ext uri="{BB962C8B-B14F-4D97-AF65-F5344CB8AC3E}">
        <p14:creationId xmlns:p14="http://schemas.microsoft.com/office/powerpoint/2010/main" val="2572418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5C00A1-B99C-3D19-EE5D-82015C013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8464"/>
            <a:ext cx="3807187" cy="2228074"/>
          </a:xfrm>
        </p:spPr>
        <p:txBody>
          <a:bodyPr>
            <a:normAutofit/>
          </a:bodyPr>
          <a:lstStyle/>
          <a:p>
            <a:r>
              <a:rPr lang="en-US" sz="4000"/>
              <a:t>Results &amp;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C1D04-E528-BCEA-8F78-B8D2F5BA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962279"/>
            <a:ext cx="3799425" cy="3143241"/>
          </a:xfrm>
        </p:spPr>
        <p:txBody>
          <a:bodyPr>
            <a:normAutofit/>
          </a:bodyPr>
          <a:lstStyle/>
          <a:p>
            <a:pPr>
              <a:defRPr sz="2200"/>
            </a:pPr>
            <a:r>
              <a:rPr lang="en-US" sz="1900" dirty="0"/>
              <a:t>Cessna 172: Mostly Safe across the sample day; a few Warning or No Fly hours when gusts exceed limits</a:t>
            </a:r>
          </a:p>
          <a:p>
            <a:pPr>
              <a:defRPr sz="2200"/>
            </a:pPr>
            <a:r>
              <a:rPr lang="en-US" sz="1900" dirty="0"/>
              <a:t>Schweizer SGS 2‑33: More frequent Warnings; several No-Fly periods under higher gusts</a:t>
            </a:r>
          </a:p>
          <a:p>
            <a:pPr>
              <a:defRPr sz="2200"/>
            </a:pPr>
            <a:r>
              <a:rPr lang="en-US" sz="1900" dirty="0"/>
              <a:t>Wind gusts were the dominant driver; visibility/rain/snow rarely binding in the sample shown</a:t>
            </a:r>
          </a:p>
          <a:p>
            <a:pPr marL="0" indent="0">
              <a:buNone/>
            </a:pPr>
            <a:endParaRPr lang="en-US" sz="1900" dirty="0"/>
          </a:p>
        </p:txBody>
      </p:sp>
      <p:pic>
        <p:nvPicPr>
          <p:cNvPr id="5" name="Picture 4" descr="Close-up of a weather vane">
            <a:extLst>
              <a:ext uri="{FF2B5EF4-FFF2-40B4-BE49-F238E27FC236}">
                <a16:creationId xmlns:a16="http://schemas.microsoft.com/office/drawing/2014/main" id="{BB5D10E9-0665-167E-5ACA-A53923CAFD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101" r="-1" b="-1"/>
          <a:stretch>
            <a:fillRect/>
          </a:stretch>
        </p:blipFill>
        <p:spPr>
          <a:xfrm>
            <a:off x="5010386" y="10"/>
            <a:ext cx="7181613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75158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lane on tarmac">
            <a:extLst>
              <a:ext uri="{FF2B5EF4-FFF2-40B4-BE49-F238E27FC236}">
                <a16:creationId xmlns:a16="http://schemas.microsoft.com/office/drawing/2014/main" id="{8C75F9F9-DF94-59DC-95F5-EAA15771C0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884" r="-1" b="-1"/>
          <a:stretch>
            <a:fillRect/>
          </a:stretch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8DF228-E4F9-FAC1-F5E7-492D76C36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D0B3E-374B-4891-FA59-06AF23F36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pPr>
              <a:defRPr sz="2200"/>
            </a:pPr>
            <a:r>
              <a:rPr lang="en-US" sz="1700"/>
              <a:t>Weather variability directly impacts small-aircraft landing feasibility</a:t>
            </a:r>
          </a:p>
          <a:p>
            <a:pPr>
              <a:defRPr sz="2200"/>
            </a:pPr>
            <a:r>
              <a:rPr lang="en-US" sz="1700"/>
              <a:t>Approach is modular: plug in additional aircraft with custom limits</a:t>
            </a:r>
          </a:p>
          <a:p>
            <a:r>
              <a:rPr lang="en-US" sz="1700"/>
              <a:t>What else can be added for future additions:</a:t>
            </a:r>
          </a:p>
          <a:p>
            <a:pPr lvl="1">
              <a:buFontTx/>
              <a:buChar char="-"/>
            </a:pPr>
            <a:r>
              <a:rPr lang="en-US" sz="1700"/>
              <a:t>Crosswind and runway orientation</a:t>
            </a:r>
          </a:p>
          <a:p>
            <a:pPr lvl="1">
              <a:buFontTx/>
              <a:buChar char="-"/>
            </a:pPr>
            <a:r>
              <a:rPr lang="en-US" sz="1700"/>
              <a:t>METAR/TAF data from the airport for verification</a:t>
            </a:r>
          </a:p>
          <a:p>
            <a:pPr lvl="1">
              <a:buFontTx/>
              <a:buChar char="-"/>
            </a:pPr>
            <a:r>
              <a:rPr lang="en-US" sz="1700"/>
              <a:t>Multi-day statistics</a:t>
            </a:r>
          </a:p>
          <a:p>
            <a:pPr marL="0" indent="0">
              <a:buNone/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2981733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355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Project 1: Data processing, analysis and visualization</vt:lpstr>
      <vt:lpstr>Introduction</vt:lpstr>
      <vt:lpstr>Data &amp; Source</vt:lpstr>
      <vt:lpstr>Methodology</vt:lpstr>
      <vt:lpstr>Aircraft Thresholds(Examples)</vt:lpstr>
      <vt:lpstr>Results &amp; Interpretation</vt:lpstr>
      <vt:lpstr>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Kafle, Prashun - DSU Student</dc:creator>
  <cp:lastModifiedBy>Kafle, Prashun - DSU Student</cp:lastModifiedBy>
  <cp:revision>1</cp:revision>
  <dcterms:created xsi:type="dcterms:W3CDTF">2025-10-23T17:14:17Z</dcterms:created>
  <dcterms:modified xsi:type="dcterms:W3CDTF">2025-10-23T17:49:38Z</dcterms:modified>
</cp:coreProperties>
</file>