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6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8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6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2"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0"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0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9/28/2022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6"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4"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Prasid-satish.chinchankar@capgemini.com" TargetMode="External"/><Relationship Id="rId7" Type="http://schemas.openxmlformats.org/officeDocument/2006/relationships/hyperlink" Target="https://drive.google.com/file/d/1YuXwhSjXt-rOyUD0ROgXty5OJZwPglRS/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hyperlink" Target="https://github.com/Prasid123/Shopping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Ecommerce Shopping Cart Application</a:t>
            </a:r>
          </a:p>
          <a:p>
            <a:pPr>
              <a:lnSpc>
                <a:spcPct val="114000"/>
              </a:lnSpc>
            </a:pPr>
            <a:r>
              <a:rPr lang="en-IN" altLang="en-US" dirty="0"/>
              <a:t>Working on end to end case study of Ecommerce Shopping Cart 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.NET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r>
              <a:rPr lang="en-IN" altLang="nl-NL" b="1" dirty="0"/>
              <a:t>AZURE CERTIFICATION</a:t>
            </a:r>
          </a:p>
          <a:p>
            <a:pPr algn="just" eaLnBrk="1" hangingPunct="1">
              <a:lnSpc>
                <a:spcPct val="114000"/>
              </a:lnSpc>
            </a:pPr>
            <a:r>
              <a:rPr lang="en-IN" altLang="nl-NL" dirty="0"/>
              <a:t>Has successfully completed the requirement to be recognized as  Microsoft Certified : Azure Fundamentals</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4452"/>
            <a:ext cx="3449525" cy="181991"/>
          </a:xfrm>
        </p:spPr>
        <p:txBody>
          <a:bodyPr/>
          <a:lstStyle/>
          <a:p>
            <a:pPr eaLnBrk="1" hangingPunct="1"/>
            <a:r>
              <a:rPr lang="nl-NL" altLang="nl-NL" dirty="0">
                <a:hlinkClick r:id="rId3"/>
              </a:rPr>
              <a:t>prasid-satish.chinchankar@capgemini.com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+91 8861663186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4"/>
            <a:ext cx="4265612" cy="3184524"/>
          </a:xfrm>
        </p:spPr>
        <p:txBody>
          <a:bodyPr/>
          <a:lstStyle/>
          <a:p>
            <a:pPr marL="171450" indent="-171450">
              <a:buFont typeface="Arial" panose="020B0604020202020204" pitchFamily="34" charset="0"/>
              <a:buChar char="•"/>
            </a:pPr>
            <a:r>
              <a:rPr lang="en-US" sz="1050" dirty="0"/>
              <a:t>Basic Understanding in creating </a:t>
            </a:r>
            <a:r>
              <a:rPr lang="en-US" sz="1050" b="1" dirty="0"/>
              <a:t>Web Application </a:t>
            </a:r>
            <a:r>
              <a:rPr lang="en-US" sz="1050" dirty="0"/>
              <a:t>with </a:t>
            </a:r>
            <a:r>
              <a:rPr lang="en-US" sz="1050" b="1" dirty="0"/>
              <a:t>ASP.NET , .NET Core, Web API,</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a:t>
            </a:r>
            <a:endParaRPr lang="en-US" sz="1050" dirty="0"/>
          </a:p>
          <a:p>
            <a:pPr marL="171450" indent="-171450">
              <a:buFont typeface="Arial" panose="020B0604020202020204" pitchFamily="34" charset="0"/>
              <a:buChar char="•"/>
            </a:pPr>
            <a:r>
              <a:rPr lang="en-IN" sz="1050" dirty="0"/>
              <a:t>Practical understanding of </a:t>
            </a:r>
            <a:r>
              <a:rPr lang="en-US" sz="1050" dirty="0"/>
              <a:t>rendering </a:t>
            </a:r>
            <a:r>
              <a:rPr lang="en-US" sz="1050" b="1" dirty="0"/>
              <a:t>ASP.NET Web Forms, MVC Razor, REST API</a:t>
            </a:r>
            <a:r>
              <a:rPr lang="en-IN" sz="1050" b="1" dirty="0"/>
              <a:t>.</a:t>
            </a:r>
            <a:endParaRPr lang="en-US" sz="1050" dirty="0"/>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a:p>
            <a:pPr marL="171450" indent="-171450">
              <a:buFont typeface="Arial" panose="020B0604020202020204" pitchFamily="34" charset="0"/>
              <a:buChar char="•"/>
            </a:pPr>
            <a:r>
              <a:rPr lang="en-US" altLang="nl-NL" sz="1050" dirty="0"/>
              <a:t>Basic understanding on API testing, Selenium testing.</a:t>
            </a:r>
          </a:p>
          <a:p>
            <a:pPr marL="171450" indent="-171450">
              <a:buFont typeface="Arial" panose="020B0604020202020204" pitchFamily="34" charset="0"/>
              <a:buChar char="•"/>
            </a:pPr>
            <a:r>
              <a:rPr lang="en-US" altLang="nl-NL" sz="1050" dirty="0"/>
              <a:t>Hands on experience on </a:t>
            </a:r>
            <a:r>
              <a:rPr lang="en-US" altLang="nl-NL" sz="1050" dirty="0" err="1"/>
              <a:t>MultiBrowser</a:t>
            </a:r>
            <a:r>
              <a:rPr lang="en-US" altLang="nl-NL" sz="1050" dirty="0"/>
              <a:t> testing.</a:t>
            </a:r>
          </a:p>
          <a:p>
            <a:pPr marL="171450" indent="-171450">
              <a:buFont typeface="Arial" panose="020B0604020202020204" pitchFamily="34" charset="0"/>
              <a:buChar char="•"/>
            </a:pPr>
            <a:endParaRPr lang="en-US" altLang="nl-NL" sz="1050" dirty="0">
              <a:hlinkClick r:id="rId4"/>
            </a:endParaRP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P</a:t>
            </a:r>
            <a:r>
              <a:rPr lang="en-IN" altLang="en-US" dirty="0"/>
              <a:t>rasid </a:t>
            </a:r>
            <a:r>
              <a:rPr lang="en-IN" altLang="en-US"/>
              <a:t>Satish Chinchankar</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309877975"/>
              </p:ext>
            </p:extLst>
          </p:nvPr>
        </p:nvGraphicFramePr>
        <p:xfrm>
          <a:off x="9194800" y="1340090"/>
          <a:ext cx="2997200" cy="3952755"/>
        </p:xfrm>
        <a:graphic>
          <a:graphicData uri="http://schemas.openxmlformats.org/drawingml/2006/table">
            <a:tbl>
              <a:tblPr firstRow="1" bandRow="1">
                <a:tableStyleId>{0E3FDE45-AF77-4B5C-9715-49D594BDF05E}</a:tableStyleId>
              </a:tblPr>
              <a:tblGrid>
                <a:gridCol w="545423">
                  <a:extLst>
                    <a:ext uri="{9D8B030D-6E8A-4147-A177-3AD203B41FA5}">
                      <a16:colId xmlns:a16="http://schemas.microsoft.com/office/drawing/2014/main" val="3331298770"/>
                    </a:ext>
                  </a:extLst>
                </a:gridCol>
                <a:gridCol w="2451777">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C# Basics, OOPS, Generics, Collections, Arrays, </a:t>
                      </a:r>
                      <a:r>
                        <a:rPr kumimoji="0" lang="en-US" sz="800" b="0" u="none" strike="noStrike" kern="1200" cap="none" spc="0" normalizeH="0" baseline="0" noProof="0" dirty="0" err="1">
                          <a:ln>
                            <a:noFill/>
                          </a:ln>
                          <a:effectLst/>
                          <a:uLnTx/>
                          <a:uFillTx/>
                        </a:rPr>
                        <a:t>Loops,Data</a:t>
                      </a:r>
                      <a:r>
                        <a:rPr kumimoji="0" lang="en-US" sz="800" b="0" u="none" strike="noStrike" kern="1200" cap="none" spc="0" normalizeH="0" baseline="0" noProof="0" dirty="0">
                          <a:ln>
                            <a:noFill/>
                          </a:ln>
                          <a:effectLst/>
                          <a:uLnTx/>
                          <a:uFillTx/>
                        </a:rPr>
                        <a:t> Types in 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ASP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ASP </a:t>
                      </a:r>
                      <a:r>
                        <a:rPr kumimoji="0" lang="en-US" sz="800" u="none" strike="noStrike" kern="1200" cap="none" spc="0" normalizeH="0" baseline="0" dirty="0" err="1">
                          <a:ln>
                            <a:noFill/>
                          </a:ln>
                          <a:effectLst/>
                          <a:uLnTx/>
                          <a:uFillTx/>
                        </a:rPr>
                        <a:t>.Net</a:t>
                      </a:r>
                      <a:r>
                        <a:rPr kumimoji="0" lang="en-US" sz="800" u="none" strike="noStrike" kern="1200" cap="none" spc="0" normalizeH="0" baseline="0" dirty="0">
                          <a:ln>
                            <a:noFill/>
                          </a:ln>
                          <a:effectLst/>
                          <a:uLnTx/>
                          <a:uFillTx/>
                        </a:rPr>
                        <a:t> Fundamentals, Entity Framework</a:t>
                      </a:r>
                    </a:p>
                    <a:p>
                      <a:r>
                        <a:rPr kumimoji="0" lang="en-US" sz="800" u="none" strike="noStrike" kern="1200" cap="none" spc="0" normalizeH="0" baseline="0" dirty="0">
                          <a:ln>
                            <a:noFill/>
                          </a:ln>
                          <a:effectLst/>
                          <a:uLnTx/>
                          <a:uFillTx/>
                        </a:rPr>
                        <a:t> Web API Routing</a:t>
                      </a:r>
                    </a:p>
                    <a:p>
                      <a:r>
                        <a:rPr kumimoji="0" lang="en-US" sz="800" u="none" strike="noStrike" kern="1200" cap="none" spc="0" normalizeH="0" baseline="0" dirty="0">
                          <a:ln>
                            <a:noFill/>
                          </a:ln>
                          <a:effectLst/>
                          <a:uLnTx/>
                          <a:uFillTx/>
                        </a:rPr>
                        <a:t> Web API Introduction.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ASP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.NET Core</a:t>
                      </a:r>
                      <a:endParaRPr kumimoji="0" lang="en-US" altLang="en-US" sz="8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800" dirty="0">
                          <a:solidFill>
                            <a:schemeClr val="tx1"/>
                          </a:solidFill>
                        </a:rPr>
                        <a:t>Building an API with </a:t>
                      </a:r>
                      <a:r>
                        <a:rPr lang="en-US" sz="800" dirty="0" err="1">
                          <a:solidFill>
                            <a:schemeClr val="tx1"/>
                          </a:solidFill>
                        </a:rPr>
                        <a:t>.Net</a:t>
                      </a:r>
                      <a:r>
                        <a:rPr lang="en-US" sz="800" dirty="0">
                          <a:solidFill>
                            <a:schemeClr val="tx1"/>
                          </a:solidFill>
                        </a:rPr>
                        <a:t> Core, Dependency Injection in </a:t>
                      </a:r>
                      <a:r>
                        <a:rPr lang="en-US" sz="800" dirty="0" err="1">
                          <a:solidFill>
                            <a:schemeClr val="tx1"/>
                          </a:solidFill>
                        </a:rPr>
                        <a:t>ASP.Net</a:t>
                      </a:r>
                      <a:r>
                        <a:rPr lang="en-US" sz="800" dirty="0">
                          <a:solidFill>
                            <a:schemeClr val="tx1"/>
                          </a:solidFill>
                        </a:rPr>
                        <a:t> Core.</a:t>
                      </a:r>
                    </a:p>
                  </a:txBody>
                  <a:tcPr/>
                </a:tc>
                <a:extLst>
                  <a:ext uri="{0D108BD9-81ED-4DB2-BD59-A6C34878D82A}">
                    <a16:rowId xmlns:a16="http://schemas.microsoft.com/office/drawing/2014/main" val="3229840877"/>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React ,Java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React getting </a:t>
                      </a:r>
                      <a:r>
                        <a:rPr lang="en-US" sz="800" dirty="0" err="1">
                          <a:solidFill>
                            <a:schemeClr val="tx1"/>
                          </a:solidFill>
                        </a:rPr>
                        <a:t>started,Fundamental</a:t>
                      </a:r>
                      <a:r>
                        <a:rPr lang="en-US" sz="800" dirty="0">
                          <a:solidFill>
                            <a:schemeClr val="tx1"/>
                          </a:solidFill>
                        </a:rPr>
                        <a:t> and  Routing ,CRUD Operation with </a:t>
                      </a:r>
                      <a:r>
                        <a:rPr lang="en-US" sz="800" dirty="0" err="1">
                          <a:solidFill>
                            <a:schemeClr val="tx1"/>
                          </a:solidFill>
                        </a:rPr>
                        <a:t>BackEnd</a:t>
                      </a:r>
                      <a:r>
                        <a:rPr lang="en-US" sz="800" dirty="0">
                          <a:solidFill>
                            <a:schemeClr val="tx1"/>
                          </a:solidFill>
                        </a:rPr>
                        <a:t> -Web API.</a:t>
                      </a:r>
                    </a:p>
                  </a:txBody>
                  <a:tcPr/>
                </a:tc>
                <a:extLst>
                  <a:ext uri="{0D108BD9-81ED-4DB2-BD59-A6C34878D82A}">
                    <a16:rowId xmlns:a16="http://schemas.microsoft.com/office/drawing/2014/main" val="668073409"/>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MSSQL </a:t>
                      </a:r>
                      <a:r>
                        <a:rPr kumimoji="0" lang="en-IN"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Server,basics</a:t>
                      </a:r>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of SQL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Swagger, Postman, IDE.</a:t>
                      </a:r>
                    </a:p>
                  </a:txBody>
                  <a:tcPr/>
                </a:tc>
                <a:extLst>
                  <a:ext uri="{0D108BD9-81ED-4DB2-BD59-A6C34878D82A}">
                    <a16:rowId xmlns:a16="http://schemas.microsoft.com/office/drawing/2014/main" val="645317192"/>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dirty="0">
                <a:solidFill>
                  <a:prstClr val="black"/>
                </a:solidFill>
                <a:latin typeface="Verdana" panose="020B0604030504040204" pitchFamily="34" charset="0"/>
              </a:rPr>
              <a:t>Computer Science: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8" name="Picture Placeholder 7">
            <a:extLst>
              <a:ext uri="{FF2B5EF4-FFF2-40B4-BE49-F238E27FC236}">
                <a16:creationId xmlns:a16="http://schemas.microsoft.com/office/drawing/2014/main" id="{367C7606-EFDE-4DCB-9D51-B768DEED2428}"/>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1773" b="11773"/>
          <a:stretch>
            <a:fillRect/>
          </a:stretch>
        </p:blipFill>
        <p:spPr>
          <a:xfrm>
            <a:off x="298875" y="369249"/>
            <a:ext cx="1734208" cy="1732607"/>
          </a:xfrm>
        </p:spPr>
      </p:pic>
      <p:pic>
        <p:nvPicPr>
          <p:cNvPr id="16" name="Picture 7">
            <a:hlinkClick r:id="rId4"/>
            <a:extLst>
              <a:ext uri="{FF2B5EF4-FFF2-40B4-BE49-F238E27FC236}">
                <a16:creationId xmlns:a16="http://schemas.microsoft.com/office/drawing/2014/main" id="{7610A341-B592-4053-BBB7-38A021AC9D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186754" y="628131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D514FCCC-5B93-46DB-9D07-D2F6654C2109}"/>
              </a:ext>
            </a:extLst>
          </p:cNvPr>
          <p:cNvSpPr txBox="1"/>
          <p:nvPr/>
        </p:nvSpPr>
        <p:spPr>
          <a:xfrm>
            <a:off x="658241" y="6281319"/>
            <a:ext cx="3344133" cy="530915"/>
          </a:xfrm>
          <a:prstGeom prst="rect">
            <a:avLst/>
          </a:prstGeom>
          <a:noFill/>
        </p:spPr>
        <p:txBody>
          <a:bodyPr wrap="square">
            <a:spAutoFit/>
          </a:bodyPr>
          <a:lstStyle/>
          <a:p>
            <a:r>
              <a:rPr kumimoji="0" lang="en-IN" alt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a:p>
            <a:r>
              <a:rPr lang="en-US" altLang="nl-NL" sz="1800" dirty="0"/>
              <a:t>                                                                      </a:t>
            </a:r>
          </a:p>
        </p:txBody>
      </p:sp>
      <p:pic>
        <p:nvPicPr>
          <p:cNvPr id="19" name="Picture 6" descr="Movie, play, video icon">
            <a:hlinkClick r:id="rId7"/>
            <a:extLst>
              <a:ext uri="{FF2B5EF4-FFF2-40B4-BE49-F238E27FC236}">
                <a16:creationId xmlns:a16="http://schemas.microsoft.com/office/drawing/2014/main" id="{5394DF25-B73E-4B3E-83B8-EC358508A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0612" y="631103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289</TotalTime>
  <Words>333</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Chinchankar, Prasid Satish</cp:lastModifiedBy>
  <cp:revision>30</cp:revision>
  <dcterms:created xsi:type="dcterms:W3CDTF">2020-09-22T06:24:34Z</dcterms:created>
  <dcterms:modified xsi:type="dcterms:W3CDTF">2022-09-28T05:14:05Z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