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26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54198"/>
            <a:ext cx="1055441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Space Invaders Game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440388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Space Invaders is a classic arcade game that has captivated players for decades. In this presentation, we'll explore the object-oriented programming (OOP) approach used to develop this iconic game using the Pygame library in Python.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572000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33939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By Prasiddhi Acharya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Object-Oriented Programming Approach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Classes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game is structured using several key classes, including Game, Level, Player, Enemy, Projectile, Score, HUD, and Input Handler.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Encapsulation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Each class encapsulates its own data and behavior, ensuring a modular and maintainable codebase.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Inheritance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Some classes, like Enemy and Projectile, inherit from a common base class to share functionality.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Game Class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Game Loop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Game class manages the main game loop, handling user input, updating game state, and rendering the game scene.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Initialization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It initializes the Pygame environment, creates instances of other game objects, and sets up the initial game state.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Game Over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Game class also handles the game over condition, updating the score and high score, and displaying the final outcome.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21737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Level Class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2897" y="3416618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5126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Level Layout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931682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Level class defines the arrangement and positioning of enemies, obstacles, and power-ups on the game screen.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6198" y="3416618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Difficulty Progression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Levels can increase in difficulty, with faster enemy movement, more enemies, and tougher obstacles.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5575" y="3416618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Scoring and Rewards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Each level awards points for defeating enemies and can offer special bonuses or power-ups.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Player Class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Movement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Player class handles the character's horizontal movement, allowing the player to navigate the game screen.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Shooting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Players can fire projectiles to defeat enemies, with the Projectile class managing the shooting behavior.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8623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Collision Detection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Player class monitors collisions with enemies and projectiles, updating the player's health and lives.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Power-ups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Player class can also interact with power-ups, such as shields or extra weapons, to enhance the player's capabilities.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988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Enemy Class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3759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Movement Patterns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42792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Enemies can follow different movement patterns, such as straight-line movement, zig-zag, or even coordinated group formations.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63759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Shooting Behavior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242792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Enemies can be programmed to fire projectiles at the player, adding to the challenge and intensity of gameplay.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Collision and Destruction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42792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When the player's projectiles hit an enemy, the Enemy class handles the destruction and scoring of the defeated foe.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63759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415189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Power-ups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3895606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Defeated enemies may drop power-ups that the player can collect to enhance their 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157662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Projectile Class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604254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8261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Firing Mechanism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306610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Projectile class manages the firing of projectiles from the player's ship or enemy units.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604254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3826193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Movement and Collision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653796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Projectiles move across the screen, and the class handles collisions with enemies, players, and other game objects.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604254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38261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Destruction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306610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When a projectile hits a target, the Projectile class triggers the appropriate actions, such as scoring points or reducing health.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241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Score, HUD, and Input Handler Classes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57205"/>
            <a:ext cx="10554414" cy="3348157"/>
          </a:xfrm>
          <a:prstGeom prst="roundRect">
            <a:avLst>
              <a:gd name="adj" fmla="val 298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364825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50567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Score Class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505676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Tracks the player's score, high score, and other game-related statistics.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357330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49818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HUD Class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498181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Manages the heads-up display, showing the player's score, lives, and other vital information.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349835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49068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Input Handler Class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90686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Processes user input, such as keyboard or controller commands, and translates them into game actions.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Overpass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</cp:revision>
  <dcterms:created xsi:type="dcterms:W3CDTF">2024-05-30T15:45:56Z</dcterms:created>
  <dcterms:modified xsi:type="dcterms:W3CDTF">2024-05-30T15:52:14Z</dcterms:modified>
</cp:coreProperties>
</file>