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Slides I used in my company for a an introductory session in 2017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2000"/>
            <a:ext cx="8839201" cy="4705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85800"/>
            <a:ext cx="8759853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33400"/>
            <a:ext cx="8686800" cy="575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57200"/>
            <a:ext cx="8610600" cy="596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762000"/>
            <a:ext cx="8686800" cy="531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85800"/>
            <a:ext cx="8698323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838200"/>
            <a:ext cx="8535157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85800"/>
            <a:ext cx="8534399" cy="523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