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46BE-568D-44A5-A6D9-2452ED9AA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6FA33-18CA-F033-8E89-32FD11847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47FE-BD9F-F4AA-22F8-DA16D981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4371-E29D-8950-BE2E-28967156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F54F-C64E-BF7A-F174-73FA182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BF1-F656-6194-55F1-17BD3E41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8DB8-BF53-E2FF-0589-B037BBA07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B514-3A4D-AA43-3B20-09C7C8F6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19F9-942C-7803-3F1A-11D19D3F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6A92-E175-8D1D-87A5-A79F39F5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4C3B6-1FC6-5EE9-EC66-C67D9362F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35274-5B0A-3D6A-3A8F-3E1CE104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F1B3-2EE8-736B-1767-83A19021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D435-60DB-852F-4BBC-40788C2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5D26-8E67-DA8D-54A6-B84B713C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5B0D-470E-DC1A-9694-0589F75D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822D-0ECD-8E8C-A0D3-3AA7DDB5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A251-DE4A-36ED-C265-D187FB3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D108-29B3-1500-1BB3-AE111184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DC19-6D75-F15E-9645-2F64A396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86F-1767-DECA-1B9F-140C0557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EDA3-2BB1-47DF-1C5C-7D63D283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B557-59C9-69C0-3D63-06AE40F9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1AD6-97DB-3466-0BDC-3E542C6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DBD1-6753-CA23-2BA9-78ED1549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1DFC-763A-1F40-44BB-6858BD38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F247-6265-29AF-ED84-84BA91EF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C0-5C67-8C37-19F9-F06AE7A2B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CEAD-A120-7ACD-A8B7-4A15FDE4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B35D-F798-3E89-5489-44AAF60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7FB3-3276-2D25-A15E-3ECDC05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7FCA-E57C-2633-CFBF-B10320EA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CC4C1-A485-6EB9-9016-D783ED9E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BAAAC-3186-C3A2-F060-E20950D4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FB46-D389-ED75-5E22-CEB18B653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6B7DB-8309-7722-20FE-B8D2B172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84948-00B9-77DD-5766-F81ABB5B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24E7A-E685-5A58-00F8-59F3BF4B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43A05-1162-853F-FAAB-62A5694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D8B1-A99F-E13E-F2BF-9B08998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94544-630B-D95E-C69D-01A9512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4813F-0C8B-BB12-BF62-62D12ADE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ED45-31AB-436B-8727-27F1BFD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99843-BB5F-D205-FC12-3116436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626D0-37C7-5C3F-8083-0B1AC7AB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7F80-E689-D35A-15EF-B2D3903B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165B-F9C8-7766-9EE7-26185048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2F73-D097-F367-0E7E-01E0C629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F8CAA-B4D1-118D-386C-17058E60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BEA7D-84F2-80F5-FEC4-B91627C1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6A42A-803F-4F8C-BB72-0DB03566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2E7F2-2F6A-0E96-44EB-4F7775B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93D6-33F2-19DA-4E03-7647F407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F8ED5-71F7-E554-2576-2D1F8C86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8CBF3-5E38-7938-BD1A-022957767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84DB-324D-169D-BAE8-F6ED7B9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B94D-1B75-8AC7-E1B6-EAD16DBB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1E745-1288-E4E8-EA3B-9B9C55B0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0969A-D5A8-C89C-F9CE-4EA2EE2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2D23-638D-1F05-951B-DD484C04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A2CB-1CC4-FF12-E977-FC20EE051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C6E9-7701-4764-859E-555FC2E943D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57FE-A793-0368-AD25-40F9B76C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7FB8-B0B8-0C89-6B01-90DC89030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96E0-6780-4E3C-AD3D-9B678139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sp.colorado.edu/maven/sdc/public/pages/plots/ql_is/ql_i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ds-ppi.igpp.ucla.edu/search/view/?f=yes&amp;id=pds://PPI/maven.mag.calibrated/data/pc/1sec/2015/09/mvn_mag_l2_2015258pc1s_20150915_v01_r01&amp;o=1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lasp.colorado.edu/maven/sdc/public/pages/plots/ql_orb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293B0-39DB-EDD4-51A9-6F3D4040D7F3}"/>
              </a:ext>
            </a:extLst>
          </p:cNvPr>
          <p:cNvSpPr txBox="1"/>
          <p:nvPr/>
        </p:nvSpPr>
        <p:spPr>
          <a:xfrm>
            <a:off x="299894" y="216668"/>
            <a:ext cx="442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https://lasp.colorado.edu/maven/sdc/public/pages/plots/ql_is/ql_is.html</a:t>
            </a:r>
            <a:r>
              <a:rPr lang="en-US" dirty="0"/>
              <a:t> </a:t>
            </a:r>
          </a:p>
        </p:txBody>
      </p:sp>
      <p:pic>
        <p:nvPicPr>
          <p:cNvPr id="1026" name="Picture 2" descr="Quicklook for mag, 20150915">
            <a:extLst>
              <a:ext uri="{FF2B5EF4-FFF2-40B4-BE49-F238E27FC236}">
                <a16:creationId xmlns:a16="http://schemas.microsoft.com/office/drawing/2014/main" id="{A2BD34E0-5C08-F2BC-E4B0-979BB5A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80" y="863961"/>
            <a:ext cx="5155626" cy="59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F0A89-3009-81A3-1235-15A0EA4C9773}"/>
              </a:ext>
            </a:extLst>
          </p:cNvPr>
          <p:cNvSpPr txBox="1"/>
          <p:nvPr/>
        </p:nvSpPr>
        <p:spPr>
          <a:xfrm>
            <a:off x="6337978" y="209971"/>
            <a:ext cx="457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https://lasp.colorado.edu/maven/sdc/public/pages/plots/ql_orb/index.html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BA686-207A-8F0F-4FF9-22849B24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985" y="856302"/>
            <a:ext cx="6498121" cy="37720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52FE3-A5A1-880C-ED34-EA2F385151A1}"/>
              </a:ext>
            </a:extLst>
          </p:cNvPr>
          <p:cNvSpPr/>
          <p:nvPr/>
        </p:nvSpPr>
        <p:spPr>
          <a:xfrm>
            <a:off x="6785114" y="2126974"/>
            <a:ext cx="1543878" cy="13517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3E2CA-D3FD-DCA6-3213-A430833AA7DF}"/>
              </a:ext>
            </a:extLst>
          </p:cNvPr>
          <p:cNvSpPr txBox="1"/>
          <p:nvPr/>
        </p:nvSpPr>
        <p:spPr>
          <a:xfrm>
            <a:off x="7195930" y="4161182"/>
            <a:ext cx="42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Night-side orbit within magnetosphere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8D0C3F-83A2-6426-CACA-B500B2734CA1}"/>
              </a:ext>
            </a:extLst>
          </p:cNvPr>
          <p:cNvCxnSpPr/>
          <p:nvPr/>
        </p:nvCxnSpPr>
        <p:spPr>
          <a:xfrm flipH="1" flipV="1">
            <a:off x="7195930" y="3273287"/>
            <a:ext cx="510209" cy="808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7557D6-4596-580F-5325-CD01F9BE832C}"/>
              </a:ext>
            </a:extLst>
          </p:cNvPr>
          <p:cNvCxnSpPr>
            <a:cxnSpLocks/>
          </p:cNvCxnSpPr>
          <p:nvPr/>
        </p:nvCxnSpPr>
        <p:spPr>
          <a:xfrm flipH="1" flipV="1">
            <a:off x="2809461" y="2620617"/>
            <a:ext cx="1690982" cy="3272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872DC0-3996-AC52-2527-FFB35493C0F8}"/>
              </a:ext>
            </a:extLst>
          </p:cNvPr>
          <p:cNvCxnSpPr>
            <a:cxnSpLocks/>
          </p:cNvCxnSpPr>
          <p:nvPr/>
        </p:nvCxnSpPr>
        <p:spPr>
          <a:xfrm flipH="1" flipV="1">
            <a:off x="2047812" y="2619655"/>
            <a:ext cx="2452631" cy="3273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1F6449-5F82-FA57-11B5-3833105797A4}"/>
              </a:ext>
            </a:extLst>
          </p:cNvPr>
          <p:cNvCxnSpPr>
            <a:cxnSpLocks/>
          </p:cNvCxnSpPr>
          <p:nvPr/>
        </p:nvCxnSpPr>
        <p:spPr>
          <a:xfrm flipH="1" flipV="1">
            <a:off x="1211432" y="2564296"/>
            <a:ext cx="3296879" cy="3328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0873AD-FC95-D6C9-1BEB-4D547EA1055F}"/>
              </a:ext>
            </a:extLst>
          </p:cNvPr>
          <p:cNvCxnSpPr>
            <a:cxnSpLocks/>
          </p:cNvCxnSpPr>
          <p:nvPr/>
        </p:nvCxnSpPr>
        <p:spPr>
          <a:xfrm flipH="1" flipV="1">
            <a:off x="3498574" y="2627314"/>
            <a:ext cx="1017889" cy="3265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FBC611-9AE3-FD6B-DB8A-ED4F69522A43}"/>
              </a:ext>
            </a:extLst>
          </p:cNvPr>
          <p:cNvCxnSpPr>
            <a:cxnSpLocks/>
          </p:cNvCxnSpPr>
          <p:nvPr/>
        </p:nvCxnSpPr>
        <p:spPr>
          <a:xfrm flipH="1" flipV="1">
            <a:off x="4200193" y="2619655"/>
            <a:ext cx="308118" cy="3273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563FB8-D3C3-9E55-0786-F7FFDEFCB34B}"/>
              </a:ext>
            </a:extLst>
          </p:cNvPr>
          <p:cNvSpPr txBox="1"/>
          <p:nvPr/>
        </p:nvSpPr>
        <p:spPr>
          <a:xfrm>
            <a:off x="2192107" y="5827693"/>
            <a:ext cx="26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Dayside magnetic barrier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E3C446-EAF6-6291-30BE-730B3EBCB7A2}"/>
              </a:ext>
            </a:extLst>
          </p:cNvPr>
          <p:cNvSpPr/>
          <p:nvPr/>
        </p:nvSpPr>
        <p:spPr>
          <a:xfrm>
            <a:off x="1335210" y="1166190"/>
            <a:ext cx="495661" cy="1397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34BD4E3-C820-9EE1-C051-E395E26FE7CD}"/>
              </a:ext>
            </a:extLst>
          </p:cNvPr>
          <p:cNvSpPr/>
          <p:nvPr/>
        </p:nvSpPr>
        <p:spPr>
          <a:xfrm>
            <a:off x="2040736" y="1166191"/>
            <a:ext cx="495661" cy="14048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5346A-21BA-2A1C-2CDF-56CCC6971615}"/>
              </a:ext>
            </a:extLst>
          </p:cNvPr>
          <p:cNvSpPr/>
          <p:nvPr/>
        </p:nvSpPr>
        <p:spPr>
          <a:xfrm>
            <a:off x="3639444" y="1185587"/>
            <a:ext cx="495661" cy="1397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329109-D571-D252-7DE3-F103ADD4E8C2}"/>
              </a:ext>
            </a:extLst>
          </p:cNvPr>
          <p:cNvSpPr/>
          <p:nvPr/>
        </p:nvSpPr>
        <p:spPr>
          <a:xfrm>
            <a:off x="2877303" y="1185587"/>
            <a:ext cx="495661" cy="1397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65499A-4EF3-1099-D332-E42488876B4B}"/>
              </a:ext>
            </a:extLst>
          </p:cNvPr>
          <p:cNvSpPr/>
          <p:nvPr/>
        </p:nvSpPr>
        <p:spPr>
          <a:xfrm>
            <a:off x="567166" y="1173850"/>
            <a:ext cx="495661" cy="1397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AB6CF-4D8D-C6F0-073C-F52D9C832FDB}"/>
              </a:ext>
            </a:extLst>
          </p:cNvPr>
          <p:cNvSpPr/>
          <p:nvPr/>
        </p:nvSpPr>
        <p:spPr>
          <a:xfrm>
            <a:off x="4371101" y="1166189"/>
            <a:ext cx="495661" cy="13971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38AFD7-1FEB-51F2-A722-12DC9EB560D8}"/>
              </a:ext>
            </a:extLst>
          </p:cNvPr>
          <p:cNvCxnSpPr>
            <a:cxnSpLocks/>
          </p:cNvCxnSpPr>
          <p:nvPr/>
        </p:nvCxnSpPr>
        <p:spPr>
          <a:xfrm flipH="1" flipV="1">
            <a:off x="4673600" y="2043938"/>
            <a:ext cx="3032539" cy="2037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3FD173-EDF5-7C50-DEDD-7A4AE47BE001}"/>
              </a:ext>
            </a:extLst>
          </p:cNvPr>
          <p:cNvSpPr txBox="1"/>
          <p:nvPr/>
        </p:nvSpPr>
        <p:spPr>
          <a:xfrm>
            <a:off x="4949336" y="4684024"/>
            <a:ext cx="7109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base with magnetic field measurements:</a:t>
            </a:r>
          </a:p>
          <a:p>
            <a:r>
              <a:rPr lang="en-US" dirty="0">
                <a:hlinkClick r:id="rId6"/>
              </a:rPr>
              <a:t>https://pds-ppi.igpp.ucla.edu/search/view/?f=yes&amp;id=pds://PPI/maven.mag.calibrated/data/pc/1sec/2015/09/mvn_mag_l2_2015258pc1s_20150915_v01_r01&amp;o=1</a:t>
            </a:r>
            <a:r>
              <a:rPr lang="en-US" dirty="0"/>
              <a:t> </a:t>
            </a:r>
          </a:p>
          <a:p>
            <a:r>
              <a:rPr lang="en-US" dirty="0"/>
              <a:t>We are interested in X,Y,Z components in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Spacecraft position X-component in Planetocentric coordinate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2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Artemyev</dc:creator>
  <cp:lastModifiedBy>Anton Artemyev</cp:lastModifiedBy>
  <cp:revision>1</cp:revision>
  <dcterms:created xsi:type="dcterms:W3CDTF">2023-05-03T08:05:21Z</dcterms:created>
  <dcterms:modified xsi:type="dcterms:W3CDTF">2023-05-03T09:13:19Z</dcterms:modified>
</cp:coreProperties>
</file>