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8940C-BB56-4ABC-B2EB-BAE3545535DA}" v="4" dt="2023-05-03T09:32:4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Artemyev" userId="75f4b2d8ccf5fd83" providerId="LiveId" clId="{13E8940C-BB56-4ABC-B2EB-BAE3545535DA}"/>
    <pc:docChg chg="modSld">
      <pc:chgData name="Anton Artemyev" userId="75f4b2d8ccf5fd83" providerId="LiveId" clId="{13E8940C-BB56-4ABC-B2EB-BAE3545535DA}" dt="2023-05-03T09:32:43.685" v="3"/>
      <pc:docMkLst>
        <pc:docMk/>
      </pc:docMkLst>
      <pc:sldChg chg="modSp">
        <pc:chgData name="Anton Artemyev" userId="75f4b2d8ccf5fd83" providerId="LiveId" clId="{13E8940C-BB56-4ABC-B2EB-BAE3545535DA}" dt="2023-05-03T09:32:43.685" v="3"/>
        <pc:sldMkLst>
          <pc:docMk/>
          <pc:sldMk cId="1925292566" sldId="256"/>
        </pc:sldMkLst>
        <pc:graphicFrameChg chg="mod">
          <ac:chgData name="Anton Artemyev" userId="75f4b2d8ccf5fd83" providerId="LiveId" clId="{13E8940C-BB56-4ABC-B2EB-BAE3545535DA}" dt="2023-05-03T09:32:43.668" v="0"/>
          <ac:graphicFrameMkLst>
            <pc:docMk/>
            <pc:sldMk cId="1925292566" sldId="256"/>
            <ac:graphicFrameMk id="6" creationId="{3F301A21-741D-AC93-EC14-3EBAB3AF6F77}"/>
          </ac:graphicFrameMkLst>
        </pc:graphicFrameChg>
        <pc:graphicFrameChg chg="mod">
          <ac:chgData name="Anton Artemyev" userId="75f4b2d8ccf5fd83" providerId="LiveId" clId="{13E8940C-BB56-4ABC-B2EB-BAE3545535DA}" dt="2023-05-03T09:32:43.685" v="1"/>
          <ac:graphicFrameMkLst>
            <pc:docMk/>
            <pc:sldMk cId="1925292566" sldId="256"/>
            <ac:graphicFrameMk id="7" creationId="{2775FD19-CE67-B78F-E7D0-BB5B184041E5}"/>
          </ac:graphicFrameMkLst>
        </pc:graphicFrameChg>
        <pc:graphicFrameChg chg="mod">
          <ac:chgData name="Anton Artemyev" userId="75f4b2d8ccf5fd83" providerId="LiveId" clId="{13E8940C-BB56-4ABC-B2EB-BAE3545535DA}" dt="2023-05-03T09:32:43.685" v="2"/>
          <ac:graphicFrameMkLst>
            <pc:docMk/>
            <pc:sldMk cId="1925292566" sldId="256"/>
            <ac:graphicFrameMk id="8" creationId="{0211E928-4275-90BD-66A6-6A225479915B}"/>
          </ac:graphicFrameMkLst>
        </pc:graphicFrameChg>
        <pc:graphicFrameChg chg="mod">
          <ac:chgData name="Anton Artemyev" userId="75f4b2d8ccf5fd83" providerId="LiveId" clId="{13E8940C-BB56-4ABC-B2EB-BAE3545535DA}" dt="2023-05-03T09:32:43.685" v="3"/>
          <ac:graphicFrameMkLst>
            <pc:docMk/>
            <pc:sldMk cId="1925292566" sldId="256"/>
            <ac:graphicFrameMk id="9" creationId="{34B8AFDE-8CC5-9FDF-5158-47B04050B0D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321D3-8FB4-0497-0D1C-3C296814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96262C-FC5C-532C-2FAA-EA4FF93F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0BDE34-36FD-F2F3-E56C-0831E6F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D9E24-9A1B-C2A9-723A-E273E1D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6A788-94E9-F464-4D2F-30DD67C3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A1D1F-E1E6-E3D0-8952-0C1C2216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13D71E-C9E3-9BB8-23AF-A9A4B910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1CFDF-7D1E-8E29-722E-97A62BC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8D03FA-FBC2-809A-839E-D84F307D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026FA9-642F-0551-EB1D-69FE2D29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7FA728-5760-1C06-7A68-BD70B995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02801C-40B6-4C39-1966-F2FF6475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7A19B9-7AEB-6ECE-20D6-8784500C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CD5A30-E320-038A-490B-50603EC7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F32593-D466-AD33-4A25-FE39A33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C3F75-EF86-CDE3-96DA-E2E025BB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821C8-8980-5B94-2298-FA64E5CF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8F40D-FF61-0112-2A4B-CCA149E7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69C9BC-6BE0-9747-3615-6C0CE928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A76AA5-99F6-F86E-7184-72606A19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8275-C71C-007A-5C82-515757E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AA6D4B-C7E8-E7DB-B35F-65C9C792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BBAC3-AA72-AF90-866A-44BCB9CE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CDEBD4-4793-3579-B7F6-1646398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00B0A2-CBBA-E977-0C22-2915A986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D6412-9F26-7A0E-EE0B-4DF1763C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5CC7F5-C1A5-CD5F-95B9-18CD456AB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43CBE2-6153-7085-226B-1D7D32A4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59F08-BB20-F76B-4761-2564B8EE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6F4B8D-2BD4-1DE6-9EF4-CCC2B59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ED29E0-BCD4-A533-7706-0A4BA4F6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614A-3ECB-1D98-B1EF-5D603591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3B6179-A891-ED4E-6496-CB543B60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62B2F-97FF-B8BA-206E-92AF5A6E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C163E-8420-4E03-E174-F616A08F8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80F44D-9C75-354B-24E2-50357548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9DA653-22C0-4762-08BA-E49A3BD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E3B34C-334B-B6BF-084C-AC5ED727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274BFF-EC2A-71D9-0654-73DBD86F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C566D-B6E2-76E7-9C43-56AA064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025CCB6-DD1D-62F1-D2E0-60C6067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67E65A-769F-C047-285F-4106ECE2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1A9753-C2D2-7DA3-B4A6-12FD9AC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6614BA-72DC-344B-6AF4-4F0318D9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841A22-84CC-7665-684C-983FC832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53861E-C8E9-536D-CBC4-016088F4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4D742-BAA7-0564-1B3E-DEC4B963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1381E-7CAA-2745-B00D-BB55F36A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C3E17E-8308-C25A-4001-340D7424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A991BC-97C8-C604-001D-627B84E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1F0C4C-B472-BA2E-8832-B334B6EC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B4E346-E172-5874-333A-7442C977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2FD9B-798B-7FC4-E72B-141E519F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410BF8-3DAC-280D-185D-470D2E855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31831F-C9A3-82FC-6BCD-B5C3ACB5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50371B-5327-16A5-5B87-B6A597D1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CEDC12-38FB-794B-93BB-B2746323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9F1030-6966-F44A-6D1D-57905296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7F00E6-F14B-EE4E-B6CA-19D0210A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D8B30-5187-26C0-CD2B-B8E7CE2B9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981F5B-9B70-746E-B7D6-7B25E1417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FBFB-9E44-46AA-B9CE-6A86BDB54EB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7431DA-BB1C-097F-8A90-28F9B7F95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E18FC9-86DB-DC40-DD86-DB413E77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F522-7E1C-4EDF-9BDE-678116C7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20EB11-A3BD-723B-2BB7-98D357586869}"/>
              </a:ext>
            </a:extLst>
          </p:cNvPr>
          <p:cNvSpPr txBox="1"/>
          <p:nvPr/>
        </p:nvSpPr>
        <p:spPr>
          <a:xfrm>
            <a:off x="293166" y="349008"/>
            <a:ext cx="55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magnetic field coordinates: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FACDFC-7CC0-B6E2-5A47-82768A0B2B92}"/>
              </a:ext>
            </a:extLst>
          </p:cNvPr>
          <p:cNvSpPr txBox="1"/>
          <p:nvPr/>
        </p:nvSpPr>
        <p:spPr>
          <a:xfrm>
            <a:off x="293166" y="901855"/>
            <a:ext cx="11524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three time series, B</a:t>
            </a:r>
            <a:r>
              <a:rPr lang="en-US" baseline="-25000" dirty="0"/>
              <a:t>x</a:t>
            </a:r>
            <a:r>
              <a:rPr lang="en-US" dirty="0"/>
              <a:t>(t), B</a:t>
            </a:r>
            <a:r>
              <a:rPr lang="en-US" baseline="-25000" dirty="0"/>
              <a:t>y</a:t>
            </a:r>
            <a:r>
              <a:rPr lang="en-US" dirty="0"/>
              <a:t>(t), and </a:t>
            </a:r>
            <a:r>
              <a:rPr lang="en-US" dirty="0" err="1"/>
              <a:t>B</a:t>
            </a:r>
            <a:r>
              <a:rPr lang="en-US" baseline="-25000" dirty="0" err="1"/>
              <a:t>z</a:t>
            </a:r>
            <a:r>
              <a:rPr lang="en-US" dirty="0"/>
              <a:t>(t). Let use for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moment index I and consider </a:t>
            </a:r>
            <a:r>
              <a:rPr lang="en-US" dirty="0" err="1"/>
              <a:t>B</a:t>
            </a:r>
            <a:r>
              <a:rPr lang="en-US" baseline="-25000" dirty="0" err="1"/>
              <a:t>x,i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y,i</a:t>
            </a:r>
            <a:r>
              <a:rPr lang="en-US" dirty="0"/>
              <a:t>, and </a:t>
            </a:r>
            <a:r>
              <a:rPr lang="en-US" dirty="0" err="1"/>
              <a:t>B</a:t>
            </a:r>
            <a:r>
              <a:rPr lang="en-US" baseline="-25000" dirty="0" err="1"/>
              <a:t>z,i</a:t>
            </a:r>
            <a:r>
              <a:rPr lang="en-US" dirty="0"/>
              <a:t> series.</a:t>
            </a:r>
          </a:p>
          <a:p>
            <a:r>
              <a:rPr lang="en-US" dirty="0"/>
              <a:t>First, we need to determine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would need to set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need to find three eigenvalues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1</a:t>
            </a:r>
            <a:r>
              <a:rPr lang="en-US" dirty="0"/>
              <a:t>&gt;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2</a:t>
            </a:r>
            <a:r>
              <a:rPr lang="en-US" dirty="0"/>
              <a:t>&gt;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baseline="-25000" dirty="0"/>
              <a:t>3</a:t>
            </a:r>
            <a:r>
              <a:rPr lang="en-US" dirty="0"/>
              <a:t> and three corresponding eigenvectors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And project magnetic field onto these basis: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3F301A21-741D-AC93-EC14-3EBAB3AF6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03054"/>
              </p:ext>
            </p:extLst>
          </p:nvPr>
        </p:nvGraphicFramePr>
        <p:xfrm>
          <a:off x="3276422" y="1409038"/>
          <a:ext cx="4913421" cy="57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606480" imgH="419040" progId="Equation.DSMT4">
                  <p:embed/>
                </p:oleObj>
              </mc:Choice>
              <mc:Fallback>
                <p:oleObj name="Equation" r:id="rId3" imgW="3606480" imgH="419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3F301A21-741D-AC93-EC14-3EBAB3AF6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422" y="1409038"/>
                        <a:ext cx="4913421" cy="570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775FD19-CE67-B78F-E7D0-BB5B18404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85311"/>
              </p:ext>
            </p:extLst>
          </p:nvPr>
        </p:nvGraphicFramePr>
        <p:xfrm>
          <a:off x="1694166" y="2295773"/>
          <a:ext cx="9068479" cy="181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222960" imgH="1244520" progId="Equation.DSMT4">
                  <p:embed/>
                </p:oleObj>
              </mc:Choice>
              <mc:Fallback>
                <p:oleObj name="Equation" r:id="rId5" imgW="6222960" imgH="12445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2775FD19-CE67-B78F-E7D0-BB5B18404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4166" y="2295773"/>
                        <a:ext cx="9068479" cy="181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0211E928-4275-90BD-66A6-6A2254799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17358"/>
              </p:ext>
            </p:extLst>
          </p:nvPr>
        </p:nvGraphicFramePr>
        <p:xfrm>
          <a:off x="2553598" y="4709188"/>
          <a:ext cx="67008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597200" imgH="279360" progId="Equation.DSMT4">
                  <p:embed/>
                </p:oleObj>
              </mc:Choice>
              <mc:Fallback>
                <p:oleObj name="Equation" r:id="rId7" imgW="459720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0211E928-4275-90BD-66A6-6A22547991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3598" y="4709188"/>
                        <a:ext cx="6700837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34B8AFDE-8CC5-9FDF-5158-47B04050B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43723"/>
              </p:ext>
            </p:extLst>
          </p:nvPr>
        </p:nvGraphicFramePr>
        <p:xfrm>
          <a:off x="3035300" y="5710238"/>
          <a:ext cx="57388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936960" imgH="241200" progId="Equation.DSMT4">
                  <p:embed/>
                </p:oleObj>
              </mc:Choice>
              <mc:Fallback>
                <p:oleObj name="Equation" r:id="rId9" imgW="393696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34B8AFDE-8CC5-9FDF-5158-47B04050B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5300" y="5710238"/>
                        <a:ext cx="5738813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2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Artemyev</dc:creator>
  <cp:lastModifiedBy>admin</cp:lastModifiedBy>
  <cp:revision>1</cp:revision>
  <dcterms:created xsi:type="dcterms:W3CDTF">2023-05-03T09:19:16Z</dcterms:created>
  <dcterms:modified xsi:type="dcterms:W3CDTF">2023-05-17T17:01:07Z</dcterms:modified>
</cp:coreProperties>
</file>