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74000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945" y="1413510"/>
            <a:ext cx="9144000" cy="886460"/>
          </a:xfrm>
        </p:spPr>
        <p:txBody>
          <a:bodyPr/>
          <a:p>
            <a:r>
              <a:rPr lang="en-US" sz="4400"/>
              <a:t>API Management Platforms / Gateways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464945" y="1413510"/>
            <a:ext cx="6501765" cy="5772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Platforms taken for our study</a:t>
            </a:r>
            <a:r>
              <a:rPr lang="en-US" sz="2800"/>
              <a:t>Gateways</a:t>
            </a:r>
            <a:endParaRPr lang="en-US" sz="2800"/>
          </a:p>
        </p:txBody>
      </p:sp>
      <p:graphicFrame>
        <p:nvGraphicFramePr>
          <p:cNvPr id="8" name="Object 7"/>
          <p:cNvGraphicFramePr/>
          <p:nvPr/>
        </p:nvGraphicFramePr>
        <p:xfrm>
          <a:off x="3596005" y="2407285"/>
          <a:ext cx="115316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52525" imgH="419100" progId="Paint.Picture">
                  <p:embed/>
                </p:oleObj>
              </mc:Choice>
              <mc:Fallback>
                <p:oleObj name="" r:id="rId1" imgW="1152525" imgH="4191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596005" y="2407285"/>
                        <a:ext cx="115316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596005" y="2982595"/>
          <a:ext cx="115379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857375" imgH="714375" progId="Paint.Picture">
                  <p:embed/>
                </p:oleObj>
              </mc:Choice>
              <mc:Fallback>
                <p:oleObj name="" r:id="rId3" imgW="1857375" imgH="71437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596005" y="2982595"/>
                        <a:ext cx="115379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3700780" y="3534410"/>
          <a:ext cx="104838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047750" imgH="476250" progId="Paint.Picture">
                  <p:embed/>
                </p:oleObj>
              </mc:Choice>
              <mc:Fallback>
                <p:oleObj name="" r:id="rId5" imgW="1047750" imgH="4762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3700780" y="3534410"/>
                        <a:ext cx="104838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3700780" y="4282440"/>
          <a:ext cx="107696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076325" imgH="476250" progId="Paint.Picture">
                  <p:embed/>
                </p:oleObj>
              </mc:Choice>
              <mc:Fallback>
                <p:oleObj name="" r:id="rId7" imgW="1076325" imgH="47625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3700780" y="4282440"/>
                        <a:ext cx="1076960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/>
          <p:nvPr/>
        </p:nvGraphicFramePr>
        <p:xfrm>
          <a:off x="3619500" y="4918710"/>
          <a:ext cx="123952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238250" imgH="1152525" progId="Paint.Picture">
                  <p:embed/>
                </p:oleObj>
              </mc:Choice>
              <mc:Fallback>
                <p:oleObj name="" r:id="rId9" imgW="1238250" imgH="1152525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3619500" y="4918710"/>
                        <a:ext cx="123952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376045" y="1073785"/>
            <a:ext cx="4449445" cy="5772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&amp; Reviews</a:t>
            </a:r>
            <a:r>
              <a:rPr lang="en-US" sz="2400"/>
              <a:t>Gateways</a:t>
            </a:r>
            <a:endParaRPr lang="en-US" sz="2400"/>
          </a:p>
        </p:txBody>
      </p:sp>
      <p:graphicFrame>
        <p:nvGraphicFramePr>
          <p:cNvPr id="8" name="Object 7"/>
          <p:cNvGraphicFramePr/>
          <p:nvPr/>
        </p:nvGraphicFramePr>
        <p:xfrm>
          <a:off x="523875" y="1651000"/>
          <a:ext cx="115316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1152525" imgH="419100" progId="Paint.Picture">
                  <p:embed/>
                </p:oleObj>
              </mc:Choice>
              <mc:Fallback>
                <p:oleObj name="" r:id="rId1" imgW="1152525" imgH="4191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523875" y="1651000"/>
                        <a:ext cx="115316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/>
          <p:nvPr/>
        </p:nvGraphicFramePr>
        <p:xfrm>
          <a:off x="523875" y="2070100"/>
          <a:ext cx="500443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000625" imgH="1238250" progId="Paint.Picture">
                  <p:embed/>
                </p:oleObj>
              </mc:Choice>
              <mc:Fallback>
                <p:oleObj name="" r:id="rId3" imgW="5000625" imgH="123825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523875" y="2070100"/>
                        <a:ext cx="500443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/>
          <p:nvPr/>
        </p:nvGraphicFramePr>
        <p:xfrm>
          <a:off x="356870" y="3593465"/>
          <a:ext cx="104838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47750" imgH="476250" progId="Paint.Picture">
                  <p:embed/>
                </p:oleObj>
              </mc:Choice>
              <mc:Fallback>
                <p:oleObj name="" r:id="rId5" imgW="1047750" imgH="4762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356870" y="3593465"/>
                        <a:ext cx="104838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/>
          <p:nvPr/>
        </p:nvGraphicFramePr>
        <p:xfrm>
          <a:off x="356870" y="4070350"/>
          <a:ext cx="2897505" cy="264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2895600" imgH="2638425" progId="Paint.Picture">
                  <p:embed/>
                </p:oleObj>
              </mc:Choice>
              <mc:Fallback>
                <p:oleObj name="" r:id="rId7" imgW="2895600" imgH="2638425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356870" y="4070350"/>
                        <a:ext cx="2897505" cy="264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3497580" y="4070350"/>
          <a:ext cx="4251325" cy="220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4248150" imgH="2200275" progId="Paint.Picture">
                  <p:embed/>
                </p:oleObj>
              </mc:Choice>
              <mc:Fallback>
                <p:oleObj name="" r:id="rId9" imgW="4248150" imgH="2200275" progId="Paint.Picture">
                  <p:embed/>
                  <p:pic>
                    <p:nvPicPr>
                      <p:cNvPr id="0" name="Picture 17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3497580" y="4070350"/>
                        <a:ext cx="4251325" cy="220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/>
          <p:nvPr/>
        </p:nvGraphicFramePr>
        <p:xfrm>
          <a:off x="7981950" y="4170680"/>
          <a:ext cx="346011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3457575" imgH="2438400" progId="Paint.Picture">
                  <p:embed/>
                </p:oleObj>
              </mc:Choice>
              <mc:Fallback>
                <p:oleObj name="" r:id="rId11" imgW="3457575" imgH="2438400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7981950" y="4170680"/>
                        <a:ext cx="346011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7981950" y="3865245"/>
          <a:ext cx="2011680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2009775" imgH="304800" progId="Paint.Picture">
                  <p:embed/>
                </p:oleObj>
              </mc:Choice>
              <mc:Fallback>
                <p:oleObj name="" r:id="rId13" imgW="2009775" imgH="304800" progId="Paint.Picture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14"/>
                    </p:blipFill>
                    <p:spPr>
                      <a:xfrm>
                        <a:off x="7981950" y="3865245"/>
                        <a:ext cx="2011680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376045" y="1073785"/>
            <a:ext cx="4449445" cy="5772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&amp; Reviews</a:t>
            </a:r>
            <a:r>
              <a:rPr lang="en-US" sz="2400"/>
              <a:t>Gateways</a:t>
            </a:r>
            <a:endParaRPr lang="en-US" sz="2400"/>
          </a:p>
        </p:txBody>
      </p:sp>
      <p:graphicFrame>
        <p:nvGraphicFramePr>
          <p:cNvPr id="14" name="Object 13"/>
          <p:cNvGraphicFramePr/>
          <p:nvPr/>
        </p:nvGraphicFramePr>
        <p:xfrm>
          <a:off x="356870" y="1492885"/>
          <a:ext cx="107696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076325" imgH="476250" progId="Paint.Picture">
                  <p:embed/>
                </p:oleObj>
              </mc:Choice>
              <mc:Fallback>
                <p:oleObj name="" r:id="rId1" imgW="1076325" imgH="47625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356870" y="1492885"/>
                        <a:ext cx="1076960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356870" y="1925320"/>
          <a:ext cx="2221230" cy="16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219325" imgH="1666875" progId="Paint.Picture">
                  <p:embed/>
                </p:oleObj>
              </mc:Choice>
              <mc:Fallback>
                <p:oleObj name="" r:id="rId3" imgW="2219325" imgH="166687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356870" y="1925320"/>
                        <a:ext cx="2221230" cy="166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2987040" y="1710690"/>
          <a:ext cx="3383915" cy="209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381375" imgH="2095500" progId="Paint.Picture">
                  <p:embed/>
                </p:oleObj>
              </mc:Choice>
              <mc:Fallback>
                <p:oleObj name="" r:id="rId5" imgW="3381375" imgH="209550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2987040" y="1710690"/>
                        <a:ext cx="3383915" cy="209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/>
          <p:nvPr/>
        </p:nvGraphicFramePr>
        <p:xfrm>
          <a:off x="6910705" y="1925320"/>
          <a:ext cx="3269615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3267075" imgH="1219200" progId="Paint.Picture">
                  <p:embed/>
                </p:oleObj>
              </mc:Choice>
              <mc:Fallback>
                <p:oleObj name="" r:id="rId7" imgW="3267075" imgH="1219200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6910705" y="1925320"/>
                        <a:ext cx="3269615" cy="122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/>
          <p:nvPr/>
        </p:nvGraphicFramePr>
        <p:xfrm>
          <a:off x="356870" y="3666490"/>
          <a:ext cx="1239520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1238250" imgH="1152525" progId="Paint.Picture">
                  <p:embed/>
                </p:oleObj>
              </mc:Choice>
              <mc:Fallback>
                <p:oleObj name="" r:id="rId9" imgW="1238250" imgH="1152525" progId="Paint.Picture">
                  <p:embed/>
                  <p:pic>
                    <p:nvPicPr>
                      <p:cNvPr id="0" name="Picture 20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356870" y="3666490"/>
                        <a:ext cx="1239520" cy="84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/>
          <p:nvPr/>
        </p:nvGraphicFramePr>
        <p:xfrm>
          <a:off x="356870" y="4839335"/>
          <a:ext cx="288861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2886075" imgH="1104900" progId="Paint.Picture">
                  <p:embed/>
                </p:oleObj>
              </mc:Choice>
              <mc:Fallback>
                <p:oleObj name="" r:id="rId11" imgW="2886075" imgH="1104900" progId="Paint.Picture">
                  <p:embed/>
                  <p:pic>
                    <p:nvPicPr>
                      <p:cNvPr id="0" name="Picture 25"/>
                      <p:cNvPicPr/>
                      <p:nvPr/>
                    </p:nvPicPr>
                    <p:blipFill>
                      <a:blip r:embed="rId12"/>
                    </p:blipFill>
                    <p:spPr>
                      <a:xfrm>
                        <a:off x="356870" y="4839335"/>
                        <a:ext cx="2888615" cy="1105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/>
          <p:nvPr/>
        </p:nvGraphicFramePr>
        <p:xfrm>
          <a:off x="3640455" y="4179570"/>
          <a:ext cx="3796030" cy="265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3705225" imgH="3333750" progId="Paint.Picture">
                  <p:embed/>
                </p:oleObj>
              </mc:Choice>
              <mc:Fallback>
                <p:oleObj name="" r:id="rId13" imgW="3705225" imgH="3333750" progId="Paint.Picture">
                  <p:embed/>
                  <p:pic>
                    <p:nvPicPr>
                      <p:cNvPr id="0" name="Picture 27"/>
                      <p:cNvPicPr/>
                      <p:nvPr/>
                    </p:nvPicPr>
                    <p:blipFill>
                      <a:blip r:embed="rId14"/>
                    </p:blipFill>
                    <p:spPr>
                      <a:xfrm>
                        <a:off x="3640455" y="4179570"/>
                        <a:ext cx="3796030" cy="265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/>
          <p:nvPr/>
        </p:nvGraphicFramePr>
        <p:xfrm>
          <a:off x="7827645" y="4179570"/>
          <a:ext cx="3651250" cy="9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3648075" imgH="942975" progId="Paint.Picture">
                  <p:embed/>
                </p:oleObj>
              </mc:Choice>
              <mc:Fallback>
                <p:oleObj name="" r:id="rId15" imgW="3648075" imgH="942975" progId="Paint.Picture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16"/>
                    </p:blipFill>
                    <p:spPr>
                      <a:xfrm>
                        <a:off x="7827645" y="4179570"/>
                        <a:ext cx="3651250" cy="94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Object 9"/>
          <p:cNvGraphicFramePr/>
          <p:nvPr/>
        </p:nvGraphicFramePr>
        <p:xfrm>
          <a:off x="1278890" y="1801495"/>
          <a:ext cx="115379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857375" imgH="714375" progId="Paint.Picture">
                  <p:embed/>
                </p:oleObj>
              </mc:Choice>
              <mc:Fallback>
                <p:oleObj name="" r:id="rId1" imgW="1857375" imgH="714375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1278890" y="1801495"/>
                        <a:ext cx="1153795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/>
        </p:nvSpPr>
        <p:spPr>
          <a:xfrm>
            <a:off x="1066165" y="1088390"/>
            <a:ext cx="4449445" cy="57721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&amp; Reviews</a:t>
            </a:r>
            <a:r>
              <a:rPr lang="en-US" sz="2400"/>
              <a:t>Gateways</a:t>
            </a:r>
            <a:endParaRPr lang="en-US" sz="2400"/>
          </a:p>
        </p:txBody>
      </p:sp>
      <p:graphicFrame>
        <p:nvGraphicFramePr>
          <p:cNvPr id="3" name="Object 2"/>
          <p:cNvGraphicFramePr/>
          <p:nvPr/>
        </p:nvGraphicFramePr>
        <p:xfrm>
          <a:off x="1278890" y="2355850"/>
          <a:ext cx="1458595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457325" imgH="2733675" progId="Paint.Picture">
                  <p:embed/>
                </p:oleObj>
              </mc:Choice>
              <mc:Fallback>
                <p:oleObj name="" r:id="rId3" imgW="1457325" imgH="2733675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1278890" y="2355850"/>
                        <a:ext cx="1458595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/>
          <p:nvPr/>
        </p:nvGraphicFramePr>
        <p:xfrm>
          <a:off x="3180080" y="2355850"/>
          <a:ext cx="196342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962150" imgH="1247775" progId="Paint.Picture">
                  <p:embed/>
                </p:oleObj>
              </mc:Choice>
              <mc:Fallback>
                <p:oleObj name="" r:id="rId5" imgW="1962150" imgH="1247775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3180080" y="2355850"/>
                        <a:ext cx="196342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/>
          <p:nvPr/>
        </p:nvGraphicFramePr>
        <p:xfrm>
          <a:off x="3180080" y="3604895"/>
          <a:ext cx="1915795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1914525" imgH="571500" progId="Paint.Picture">
                  <p:embed/>
                </p:oleObj>
              </mc:Choice>
              <mc:Fallback>
                <p:oleObj name="" r:id="rId7" imgW="1914525" imgH="571500" progId="Paint.Picture">
                  <p:embed/>
                  <p:pic>
                    <p:nvPicPr>
                      <p:cNvPr id="0" name="Picture 16"/>
                      <p:cNvPicPr/>
                      <p:nvPr/>
                    </p:nvPicPr>
                    <p:blipFill>
                      <a:blip r:embed="rId8"/>
                    </p:blipFill>
                    <p:spPr>
                      <a:xfrm>
                        <a:off x="3180080" y="3604895"/>
                        <a:ext cx="1915795" cy="57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/>
          <p:nvPr/>
        </p:nvGraphicFramePr>
        <p:xfrm>
          <a:off x="5515610" y="2385060"/>
          <a:ext cx="1982470" cy="208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9" imgW="1981200" imgH="2085975" progId="Paint.Picture">
                  <p:embed/>
                </p:oleObj>
              </mc:Choice>
              <mc:Fallback>
                <p:oleObj name="" r:id="rId9" imgW="1981200" imgH="2085975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10"/>
                    </p:blipFill>
                    <p:spPr>
                      <a:xfrm>
                        <a:off x="5515610" y="2385060"/>
                        <a:ext cx="1982470" cy="208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Widescreen</PresentationFormat>
  <Paragraphs>10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</vt:i4>
      </vt:variant>
      <vt:variant>
        <vt:lpstr>幻灯片标题</vt:lpstr>
      </vt:variant>
      <vt:variant>
        <vt:i4>5</vt:i4>
      </vt:variant>
    </vt:vector>
  </HeadingPairs>
  <TitlesOfParts>
    <vt:vector size="37" baseType="lpstr">
      <vt:lpstr>Arial</vt:lpstr>
      <vt:lpstr>SimSun</vt:lpstr>
      <vt:lpstr>Wingdings</vt:lpstr>
      <vt:lpstr>Calibri Light</vt:lpstr>
      <vt:lpstr>Calibri</vt:lpstr>
      <vt:lpstr>Microsoft YaHei</vt:lpstr>
      <vt:lpstr>Data Pie Charts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API Management Platforms / Gateways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Management Platforms / Gateways</dc:title>
  <dc:creator>arulkumar.arumugam</dc:creator>
  <cp:lastModifiedBy>arulkumar.arumugam</cp:lastModifiedBy>
  <cp:revision>7</cp:revision>
  <dcterms:created xsi:type="dcterms:W3CDTF">2017-01-20T11:47:12Z</dcterms:created>
  <dcterms:modified xsi:type="dcterms:W3CDTF">2017-01-20T12:12:23Z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1033-10.2.0.5804</vt:lpwstr>
  </property>
</Properties>
</file>