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1" r:id="rId5"/>
    <p:sldId id="280" r:id="rId6"/>
    <p:sldId id="257" r:id="rId7"/>
    <p:sldId id="284" r:id="rId8"/>
    <p:sldId id="258" r:id="rId9"/>
    <p:sldId id="259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7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8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5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7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76B31-DA5C-4EF9-AF50-748B63850070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8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Testing Tools &amp; Web Automation title fo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86200"/>
            <a:ext cx="2514600" cy="84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239" y="1295400"/>
            <a:ext cx="397256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Image result for we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585667"/>
            <a:ext cx="1905000" cy="142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08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09600"/>
            <a:ext cx="82105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2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762000"/>
            <a:ext cx="8191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57175"/>
            <a:ext cx="1047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0486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1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1629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5775"/>
            <a:ext cx="7685226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9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09663"/>
            <a:ext cx="67246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3314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36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4710"/>
            <a:ext cx="8568760" cy="416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46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1714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45548"/>
            <a:ext cx="7391400" cy="534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18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2076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914399"/>
            <a:ext cx="71770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53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94" y="838200"/>
            <a:ext cx="723497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874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1847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81075"/>
            <a:ext cx="66389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66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533400"/>
            <a:ext cx="54102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Agenda</a:t>
            </a:r>
          </a:p>
          <a:p>
            <a:endParaRPr lang="en-US" sz="3600" b="1" dirty="0" smtClean="0"/>
          </a:p>
          <a:p>
            <a:r>
              <a:rPr lang="en-US" sz="2800" dirty="0" smtClean="0"/>
              <a:t>Testing Categories - High Level</a:t>
            </a:r>
          </a:p>
          <a:p>
            <a:endParaRPr lang="en-US" sz="2800" dirty="0" smtClean="0"/>
          </a:p>
          <a:p>
            <a:r>
              <a:rPr lang="en-US" sz="2800" dirty="0" smtClean="0"/>
              <a:t>Testing Detailed Classifications</a:t>
            </a:r>
          </a:p>
          <a:p>
            <a:endParaRPr lang="en-US" sz="2800" dirty="0" smtClean="0"/>
          </a:p>
          <a:p>
            <a:r>
              <a:rPr lang="en-US" sz="2800" dirty="0" smtClean="0"/>
              <a:t>Tools(100 +)</a:t>
            </a:r>
          </a:p>
          <a:p>
            <a:endParaRPr lang="en-US" sz="2800" dirty="0" smtClean="0"/>
          </a:p>
          <a:p>
            <a:r>
              <a:rPr lang="en-US" sz="2800" dirty="0" smtClean="0"/>
              <a:t>Analytics on Top 5</a:t>
            </a:r>
          </a:p>
          <a:p>
            <a:endParaRPr lang="en-US" sz="2800" dirty="0" smtClean="0"/>
          </a:p>
          <a:p>
            <a:r>
              <a:rPr lang="en-US" sz="2800" dirty="0" smtClean="0"/>
              <a:t>Top 10 - Tools in Detail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2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4" y="761999"/>
            <a:ext cx="8691816" cy="45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316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1171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199"/>
            <a:ext cx="8305800" cy="592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60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790739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60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6519863" cy="531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60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thank you b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thank you b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thank you b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99409"/>
            <a:ext cx="2819400" cy="130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03526"/>
            <a:ext cx="1143000" cy="48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56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66800"/>
            <a:ext cx="833437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67000" y="152400"/>
            <a:ext cx="4031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Testing Categories - High Level</a:t>
            </a:r>
          </a:p>
        </p:txBody>
      </p:sp>
    </p:spTree>
    <p:extLst>
      <p:ext uri="{BB962C8B-B14F-4D97-AF65-F5344CB8AC3E}">
        <p14:creationId xmlns:p14="http://schemas.microsoft.com/office/powerpoint/2010/main" val="36624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" y="1600200"/>
            <a:ext cx="84582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59436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https://www.qasymphony.com/blog/100-plus-best-software-testing-tools/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434291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</a:rPr>
              <a:t>Testing Detailed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39254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00 Software Testing Tools!!! This is a list to check out if you are on a software testing tool hunt and need some resourceful inform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" y="15240"/>
            <a:ext cx="9017635" cy="68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2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7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9" y="838200"/>
            <a:ext cx="8971261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77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338139"/>
            <a:ext cx="7267575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953000"/>
            <a:ext cx="36004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9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171575"/>
            <a:ext cx="851535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18573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98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33</Words>
  <Application>Microsoft Office PowerPoint</Application>
  <PresentationFormat>On-screen Show (4:3)</PresentationFormat>
  <Paragraphs>14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AIG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American International Group</dc:creator>
  <cp:lastModifiedBy>American International Group</cp:lastModifiedBy>
  <cp:revision>27</cp:revision>
  <dcterms:created xsi:type="dcterms:W3CDTF">2018-02-11T18:41:22Z</dcterms:created>
  <dcterms:modified xsi:type="dcterms:W3CDTF">2018-02-14T04:55:37Z</dcterms:modified>
</cp:coreProperties>
</file>