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8" r:id="rId4"/>
    <p:sldId id="281" r:id="rId5"/>
    <p:sldId id="292" r:id="rId6"/>
    <p:sldId id="283" r:id="rId7"/>
    <p:sldId id="291" r:id="rId8"/>
    <p:sldId id="290" r:id="rId9"/>
    <p:sldId id="287" r:id="rId10"/>
    <p:sldId id="257" r:id="rId11"/>
    <p:sldId id="284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6B31-DA5C-4EF9-AF50-748B638500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katalon web API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53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" y="838200"/>
            <a:ext cx="897126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7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8139"/>
            <a:ext cx="72675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953000"/>
            <a:ext cx="3600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71575"/>
            <a:ext cx="85153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857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9600"/>
            <a:ext cx="821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62000"/>
            <a:ext cx="8191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57175"/>
            <a:ext cx="1047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48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629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775"/>
            <a:ext cx="7685226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9663"/>
            <a:ext cx="67246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314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4710"/>
            <a:ext cx="8568760" cy="416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3338632"/>
            <a:ext cx="950595" cy="45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Image result for What? Why?"/>
          <p:cNvSpPr>
            <a:spLocks noChangeAspect="1" noChangeArrowheads="1"/>
          </p:cNvSpPr>
          <p:nvPr/>
        </p:nvSpPr>
        <p:spPr bwMode="auto">
          <a:xfrm>
            <a:off x="-5334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45" y="1032191"/>
            <a:ext cx="2114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4683" y="5578125"/>
            <a:ext cx="4567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VS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5562600"/>
            <a:ext cx="3464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Other Tools / Frameworks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4933890"/>
            <a:ext cx="46080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Reporting / email notification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56" y="4089688"/>
            <a:ext cx="650144" cy="6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1148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387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245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677900" y="4234235"/>
            <a:ext cx="21739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Environments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8212" y="4191000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Supports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714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5548"/>
            <a:ext cx="7391400" cy="5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914399"/>
            <a:ext cx="71770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38200"/>
            <a:ext cx="723497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7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847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1075"/>
            <a:ext cx="6638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6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4" y="761999"/>
            <a:ext cx="8691816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1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17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8305800" cy="59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9073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519863" cy="531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thank you 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thank you b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thank you b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99409"/>
            <a:ext cx="2819400" cy="130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3526"/>
            <a:ext cx="1143000" cy="48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What? Why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katalon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9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1297"/>
            <a:ext cx="3810000" cy="7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" y="397177"/>
            <a:ext cx="4048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8" y="1524000"/>
            <a:ext cx="4423422" cy="40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14800" cy="40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648200" y="1524000"/>
            <a:ext cx="0" cy="400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02" y="304800"/>
            <a:ext cx="1157798" cy="55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4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4425"/>
            <a:ext cx="9144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63" y="188056"/>
            <a:ext cx="650144" cy="6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12607" y="332603"/>
            <a:ext cx="21739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Environments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2919" y="289368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Supports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67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95538"/>
            <a:ext cx="78105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7845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8210"/>
            <a:ext cx="838200" cy="6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0687" y="3366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 Notification</a:t>
            </a:r>
            <a:endParaRPr lang="en-US" b="1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67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4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9" y="1600200"/>
            <a:ext cx="330452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52950"/>
            <a:ext cx="84486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4800600" cy="268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1124" y="228600"/>
            <a:ext cx="39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Case Reports &amp; various formats</a:t>
            </a:r>
            <a:endParaRPr lang="en-US" b="1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05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762000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HTML Report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074738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Report Formats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939" y="4038600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Excel Report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4413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124" y="228600"/>
            <a:ext cx="39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 shot option for Failure Test Cases</a:t>
            </a:r>
            <a:endParaRPr lang="en-US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05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78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</Words>
  <Application>Microsoft Office PowerPoint</Application>
  <PresentationFormat>On-screen Show (4:3)</PresentationFormat>
  <Paragraphs>13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American International Group</cp:lastModifiedBy>
  <cp:revision>49</cp:revision>
  <dcterms:created xsi:type="dcterms:W3CDTF">2018-02-11T18:41:22Z</dcterms:created>
  <dcterms:modified xsi:type="dcterms:W3CDTF">2019-07-18T13:18:01Z</dcterms:modified>
</cp:coreProperties>
</file>