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6" r:id="rId13"/>
    <p:sldId id="267" r:id="rId14"/>
    <p:sldId id="269" r:id="rId15"/>
    <p:sldId id="270" r:id="rId16"/>
    <p:sldId id="268" r:id="rId17"/>
    <p:sldId id="271" r:id="rId18"/>
    <p:sldId id="272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7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56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2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9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321B7-59A8-4933-96B1-EFAE8B7C79C9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0D31D-9612-467A-8575-AA4F15C61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914400" y="2057400"/>
            <a:ext cx="7010400" cy="83943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Lattix </a:t>
            </a:r>
            <a:r>
              <a:rPr lang="en-US" sz="3200" dirty="0">
                <a:solidFill>
                  <a:schemeClr val="accent1"/>
                </a:solidFill>
              </a:rPr>
              <a:t>Enterprise</a:t>
            </a:r>
            <a:r>
              <a:rPr lang="en-US" sz="3200" dirty="0">
                <a:solidFill>
                  <a:srgbClr val="FF0000"/>
                </a:solidFill>
              </a:rPr>
              <a:t> Suite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2958040"/>
            <a:ext cx="5032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C3300"/>
                </a:solidFill>
                <a:latin typeface="Lato" panose="020F0502020204030203" pitchFamily="34" charset="0"/>
              </a:rPr>
              <a:t>Understand, Define, and Control 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447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9175"/>
            <a:ext cx="8915400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Impact Report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5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086600" cy="62547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Web</a:t>
            </a:r>
            <a:b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AMP – Navisysfo – Database (</a:t>
            </a:r>
            <a:r>
              <a:rPr lang="en-US" sz="1800" b="1" dirty="0" smtClean="0">
                <a:solidFill>
                  <a:srgbClr val="002060"/>
                </a:solidFill>
              </a:rPr>
              <a:t>HODPS</a:t>
            </a:r>
            <a:r>
              <a:rPr lang="en-US" sz="1800" b="1" dirty="0" smtClean="0">
                <a:solidFill>
                  <a:srgbClr val="FF0000"/>
                </a:solidFill>
              </a:rPr>
              <a:t>)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71600"/>
            <a:ext cx="89154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75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6172200" cy="62547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Web</a:t>
            </a:r>
            <a:b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Identifying Delta Changes across Build Releases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1585913"/>
            <a:ext cx="8839201" cy="428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90600" y="5927726"/>
            <a:ext cx="6858000" cy="625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smtClean="0">
                <a:solidFill>
                  <a:srgbClr val="00B050"/>
                </a:solidFill>
              </a:rPr>
              <a:t>Above snap shows the Delta changes between Navisysfo </a:t>
            </a:r>
            <a:r>
              <a:rPr lang="en-US" sz="1400" b="1" dirty="0" smtClean="0"/>
              <a:t>June</a:t>
            </a:r>
            <a:r>
              <a:rPr lang="en-US" sz="1400" dirty="0" smtClean="0">
                <a:solidFill>
                  <a:srgbClr val="00B050"/>
                </a:solidFill>
              </a:rPr>
              <a:t> Vs </a:t>
            </a:r>
            <a:r>
              <a:rPr lang="en-US" sz="1400" b="1" dirty="0" smtClean="0"/>
              <a:t>April</a:t>
            </a:r>
            <a:r>
              <a:rPr lang="en-US" sz="1400" dirty="0" smtClean="0">
                <a:solidFill>
                  <a:srgbClr val="00B050"/>
                </a:solidFill>
              </a:rPr>
              <a:t> Release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6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Web</a:t>
            </a:r>
            <a:b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Metrics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3581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 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019175"/>
            <a:ext cx="9124950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63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Web</a:t>
            </a:r>
            <a:b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 dirty="0" smtClean="0">
                <a:solidFill>
                  <a:srgbClr val="FF0000"/>
                </a:solidFill>
              </a:rPr>
              <a:t>Issues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52475"/>
            <a:ext cx="899160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96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23900"/>
            <a:ext cx="73152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DSM in Lattix Web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9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0400" y="194441"/>
            <a:ext cx="167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Scripting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134922"/>
            <a:ext cx="4114800" cy="557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34922"/>
            <a:ext cx="4800600" cy="5559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9906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21268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Custom Script to get Larger Methods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609600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Lattix Custom Report by Custom Script</a:t>
            </a:r>
            <a:endParaRPr lang="en-US" sz="1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105400" y="990600"/>
            <a:ext cx="2971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00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976313"/>
            <a:ext cx="782955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905000" y="194441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	Lattix 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Continuous Integration &amp; Continuous Delivery Cycle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71574"/>
            <a:ext cx="80772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05000" y="194441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Lattix over Jenkins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		C I / C D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0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194441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Lattix over Database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        (HODPS Database is used for Lattix Analysis)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71525"/>
            <a:ext cx="8610600" cy="555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38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533400"/>
            <a:ext cx="55626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Agenda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endParaRPr lang="en-US" sz="2000" dirty="0" smtClean="0"/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About Lattix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Lattix Flavors &amp; Tool Set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Consolidated Feature List of Lattix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Leveraging the benefits  in Navisysfo , AMP, HODPS DB</a:t>
            </a: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Metrics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Lattix Web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Lattix Command Line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Continuous Integration &amp; Delivery (CI / CD)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Lattix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Scripting</a:t>
            </a: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Additional Tools  for Developers &amp; Leads</a:t>
            </a:r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46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94441"/>
            <a:ext cx="54864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Lattix Web Report on Database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</a:rPr>
              <a:t>          (HODPS Database is used for Lattix Analysis)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1109663"/>
            <a:ext cx="75533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450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94441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     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Few Additional Tools 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	For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Developers &amp; Leaders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7800" y="1371600"/>
            <a:ext cx="50079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JSP Pre-compilation Tool</a:t>
            </a:r>
          </a:p>
          <a:p>
            <a:endParaRPr lang="en-US" dirty="0" smtClean="0"/>
          </a:p>
          <a:p>
            <a:r>
              <a:rPr lang="en-US" dirty="0" smtClean="0"/>
              <a:t>JSP Analyzer</a:t>
            </a:r>
          </a:p>
          <a:p>
            <a:endParaRPr lang="en-US" dirty="0" smtClean="0"/>
          </a:p>
          <a:p>
            <a:r>
              <a:rPr lang="en-US" dirty="0" smtClean="0"/>
              <a:t>JavaScript Analyzer</a:t>
            </a:r>
          </a:p>
          <a:p>
            <a:endParaRPr lang="en-US" dirty="0"/>
          </a:p>
          <a:p>
            <a:r>
              <a:rPr lang="en-US" dirty="0" smtClean="0"/>
              <a:t>Java </a:t>
            </a:r>
            <a:r>
              <a:rPr lang="en-US" dirty="0"/>
              <a:t>Constant </a:t>
            </a:r>
            <a:r>
              <a:rPr lang="en-US" dirty="0" smtClean="0"/>
              <a:t>Analyzer</a:t>
            </a:r>
          </a:p>
          <a:p>
            <a:endParaRPr lang="en-US" dirty="0"/>
          </a:p>
          <a:p>
            <a:r>
              <a:rPr lang="en-US" dirty="0" smtClean="0"/>
              <a:t>Oracle Audit Script</a:t>
            </a:r>
          </a:p>
          <a:p>
            <a:endParaRPr lang="en-US" dirty="0"/>
          </a:p>
          <a:p>
            <a:r>
              <a:rPr lang="en-US" dirty="0" smtClean="0"/>
              <a:t>Python </a:t>
            </a:r>
            <a:r>
              <a:rPr lang="en-US" dirty="0"/>
              <a:t>Analyzer</a:t>
            </a:r>
            <a:r>
              <a:rPr lang="en-US" dirty="0" smtClean="0"/>
              <a:t>   </a:t>
            </a:r>
          </a:p>
          <a:p>
            <a:endParaRPr lang="en-US" dirty="0" smtClean="0"/>
          </a:p>
          <a:p>
            <a:r>
              <a:rPr lang="en-US" dirty="0" smtClean="0"/>
              <a:t>Oracle </a:t>
            </a:r>
            <a:r>
              <a:rPr lang="en-US" dirty="0"/>
              <a:t>Pro*C </a:t>
            </a:r>
            <a:r>
              <a:rPr lang="en-US" dirty="0" smtClean="0"/>
              <a:t>Analyzer</a:t>
            </a:r>
          </a:p>
          <a:p>
            <a:endParaRPr lang="en-US" dirty="0"/>
          </a:p>
          <a:p>
            <a:r>
              <a:rPr lang="en-US" dirty="0" smtClean="0"/>
              <a:t>iBatis Analyzer</a:t>
            </a:r>
          </a:p>
          <a:p>
            <a:endParaRPr lang="en-US" dirty="0"/>
          </a:p>
        </p:txBody>
      </p:sp>
      <p:sp>
        <p:nvSpPr>
          <p:cNvPr id="7" name="AutoShape 2" descr="developer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eveloper க்கான பட முடிவு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2775" y="6172200"/>
            <a:ext cx="754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Note: </a:t>
            </a:r>
            <a:r>
              <a:rPr lang="en-US" sz="1600" b="1" i="1" dirty="0" smtClean="0">
                <a:solidFill>
                  <a:srgbClr val="C00000"/>
                </a:solidFill>
              </a:rPr>
              <a:t> </a:t>
            </a:r>
            <a:r>
              <a:rPr lang="en-US" sz="1600" dirty="0" smtClean="0">
                <a:solidFill>
                  <a:srgbClr val="C00000"/>
                </a:solidFill>
              </a:rPr>
              <a:t>Slides not included for Python Analyzer, Oracle Pro*C &amp; iBatis in this presentation</a:t>
            </a:r>
            <a:endParaRPr lang="en-US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194441"/>
            <a:ext cx="381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JSP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Pre-compilation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Tool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" descr="developer க்கான பட முடிவு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developer க்கான பட முடிவு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02731"/>
            <a:ext cx="5276532" cy="132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715000" y="1488531"/>
            <a:ext cx="9193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1800" y="955159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Lattix JSP Pre-Compilation Script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791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26245"/>
            <a:ext cx="6019800" cy="305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191000"/>
            <a:ext cx="4572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10400" y="3697069"/>
            <a:ext cx="1828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Direct JSP file Analyzing tool</a:t>
            </a:r>
          </a:p>
          <a:p>
            <a:r>
              <a:rPr lang="en-US" sz="1400" dirty="0" smtClean="0">
                <a:solidFill>
                  <a:srgbClr val="C00000"/>
                </a:solidFill>
              </a:rPr>
              <a:t>(below snap has syntax to execute this command)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44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88" y="1506332"/>
            <a:ext cx="6938963" cy="453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7196451" y="3126816"/>
            <a:ext cx="3854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581900" y="2667000"/>
            <a:ext cx="140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_jsp.class file Analyzer Script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01772" y="533400"/>
            <a:ext cx="2253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JSP Class file Analyzer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1772" y="533400"/>
            <a:ext cx="3169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- Java Constants Analyzer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0668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Note:</a:t>
            </a:r>
            <a:r>
              <a:rPr lang="en-US" i="1" dirty="0" err="1" smtClean="0"/>
              <a:t>The</a:t>
            </a:r>
            <a:r>
              <a:rPr lang="en-US" i="1" dirty="0" smtClean="0"/>
              <a:t> </a:t>
            </a:r>
            <a:r>
              <a:rPr lang="en-US" i="1" dirty="0"/>
              <a:t>Java compiler inlines the constants. As a result, the relationship between the definition of constants and their references cannot be seen in Java byte code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905625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514600" y="3352800"/>
            <a:ext cx="609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2200" y="4648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 Lattix tool helps us to find dependencies between Java classes that are based on constants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4" y="5467957"/>
            <a:ext cx="7248526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1772" y="533400"/>
            <a:ext cx="2720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- JavaScript Analyzer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800"/>
            <a:ext cx="69342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83" y="3200400"/>
            <a:ext cx="607695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2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00880" y="533400"/>
            <a:ext cx="21769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– Oracle Audit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31635"/>
            <a:ext cx="66579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68" y="3809999"/>
            <a:ext cx="7086410" cy="2514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305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5574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5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About Lattix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52047"/>
            <a:ext cx="8153400" cy="1186353"/>
          </a:xfrm>
        </p:spPr>
        <p:txBody>
          <a:bodyPr>
            <a:noAutofit/>
          </a:bodyPr>
          <a:lstStyle/>
          <a:p>
            <a:r>
              <a:rPr lang="en-US" sz="2000" dirty="0" smtClean="0"/>
              <a:t>Architecture </a:t>
            </a:r>
            <a:r>
              <a:rPr lang="en-US" sz="2000" dirty="0"/>
              <a:t>analysis software since 2004</a:t>
            </a:r>
          </a:p>
          <a:p>
            <a:r>
              <a:rPr lang="en-US" sz="2000" dirty="0"/>
              <a:t>Company and technology have roots at MIT</a:t>
            </a:r>
          </a:p>
          <a:p>
            <a:r>
              <a:rPr lang="en-US" sz="2000" dirty="0" smtClean="0"/>
              <a:t>“Software maintenance costs about 80% of a software product’s total life-cycle costs, and 40% of that cost is software understanding” – IEEE Computer Society</a:t>
            </a:r>
            <a:endParaRPr lang="en-US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48710" y="3276600"/>
            <a:ext cx="525780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Architect makes software architecture:</a:t>
            </a:r>
            <a:endParaRPr 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143000" y="3962400"/>
            <a:ext cx="6324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Easy to understand</a:t>
            </a:r>
          </a:p>
          <a:p>
            <a:r>
              <a:rPr lang="en-US" sz="2000" dirty="0" smtClean="0"/>
              <a:t>Easy to define and update</a:t>
            </a:r>
          </a:p>
          <a:p>
            <a:r>
              <a:rPr lang="en-US" sz="2000" dirty="0" smtClean="0"/>
              <a:t>Easy to control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099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10" y="1447800"/>
            <a:ext cx="723014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Flavors 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3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Lattix Features &amp; Benefits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371600"/>
            <a:ext cx="8686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	DSM – Dependency Structure Matrix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Re-Engineer </a:t>
            </a:r>
            <a:r>
              <a:rPr lang="en-US" sz="2000" dirty="0"/>
              <a:t>systems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	Design </a:t>
            </a:r>
            <a:r>
              <a:rPr lang="en-US" sz="2000" dirty="0" smtClean="0"/>
              <a:t>Rules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Metrics - Complexity</a:t>
            </a:r>
            <a:r>
              <a:rPr lang="en-US" sz="2000" dirty="0"/>
              <a:t>, </a:t>
            </a:r>
            <a:r>
              <a:rPr lang="en-US" sz="2000" dirty="0" smtClean="0"/>
              <a:t>Stability</a:t>
            </a:r>
            <a:r>
              <a:rPr lang="en-US" sz="2000" dirty="0"/>
              <a:t>, </a:t>
            </a:r>
            <a:r>
              <a:rPr lang="en-US" sz="2000" dirty="0" smtClean="0"/>
              <a:t>Cyclicality</a:t>
            </a:r>
            <a:r>
              <a:rPr lang="en-US" sz="2000" dirty="0"/>
              <a:t>, </a:t>
            </a:r>
            <a:r>
              <a:rPr lang="en-US" sz="2000" dirty="0" smtClean="0"/>
              <a:t>Coupling 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smtClean="0"/>
              <a:t>	Impact Report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DSM Web sharing</a:t>
            </a:r>
            <a:r>
              <a:rPr lang="en-US" sz="2000" dirty="0"/>
              <a:t>	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Custom Scripting &amp; Special Editor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CI / CD (Jenkins) - Continuous Integration &amp; Continuous Delivery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Lattix for Database</a:t>
            </a:r>
          </a:p>
        </p:txBody>
      </p:sp>
    </p:spTree>
    <p:extLst>
      <p:ext uri="{BB962C8B-B14F-4D97-AF65-F5344CB8AC3E}">
        <p14:creationId xmlns:p14="http://schemas.microsoft.com/office/powerpoint/2010/main" val="9816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70575" y="2891842"/>
            <a:ext cx="3949625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960"/>
              </a:spcBef>
            </a:pPr>
            <a:r>
              <a:rPr lang="en-US" dirty="0">
                <a:solidFill>
                  <a:srgbClr val="262261"/>
                </a:solidFill>
              </a:rPr>
              <a:t>Scalable visualization</a:t>
            </a:r>
          </a:p>
          <a:p>
            <a:pPr marL="0" lvl="1">
              <a:spcBef>
                <a:spcPts val="960"/>
              </a:spcBef>
            </a:pPr>
            <a:r>
              <a:rPr lang="en-US" dirty="0">
                <a:solidFill>
                  <a:srgbClr val="262261"/>
                </a:solidFill>
              </a:rPr>
              <a:t>Comprehensive architectural analysis</a:t>
            </a:r>
          </a:p>
          <a:p>
            <a:pPr marL="0" lvl="1">
              <a:spcBef>
                <a:spcPts val="960"/>
              </a:spcBef>
            </a:pPr>
            <a:r>
              <a:rPr lang="en-US" dirty="0">
                <a:solidFill>
                  <a:srgbClr val="262261"/>
                </a:solidFill>
              </a:rPr>
              <a:t>Support for multiple languages and technologies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748670"/>
            <a:ext cx="481965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DSM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13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85C142-0517-41C7-9E9A-72E35BE2E7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05"/>
          <a:stretch/>
        </p:blipFill>
        <p:spPr>
          <a:xfrm>
            <a:off x="4267200" y="2044809"/>
            <a:ext cx="4495800" cy="3670191"/>
          </a:xfrm>
          <a:prstGeom prst="rect">
            <a:avLst/>
          </a:prstGeom>
        </p:spPr>
      </p:pic>
      <p:pic>
        <p:nvPicPr>
          <p:cNvPr id="6" name="Picture 2" descr="Image result for class and package diagram">
            <a:extLst>
              <a:ext uri="{FF2B5EF4-FFF2-40B4-BE49-F238E27FC236}">
                <a16:creationId xmlns="" xmlns:a16="http://schemas.microsoft.com/office/drawing/2014/main" id="{1ED49724-656A-441B-A763-8481EC5255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" b="9846"/>
          <a:stretch/>
        </p:blipFill>
        <p:spPr bwMode="auto">
          <a:xfrm>
            <a:off x="389744" y="2106783"/>
            <a:ext cx="3420256" cy="37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172200" cy="625474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Without DSM</a:t>
            </a:r>
            <a:b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n-US" sz="18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Cluttered visualization for larger projects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38200"/>
            <a:ext cx="625977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53200" y="2463225"/>
            <a:ext cx="251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6226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Problematic dependencies above the diagonal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572000" y="2891078"/>
            <a:ext cx="1360340" cy="0"/>
          </a:xfrm>
          <a:prstGeom prst="straightConnector1">
            <a:avLst/>
          </a:prstGeom>
          <a:ln w="28575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5658017" y="2978217"/>
            <a:ext cx="274322" cy="1365183"/>
          </a:xfrm>
          <a:prstGeom prst="straightConnector1">
            <a:avLst/>
          </a:prstGeom>
          <a:ln w="28575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4572000" y="2463225"/>
            <a:ext cx="1360337" cy="353940"/>
          </a:xfrm>
          <a:prstGeom prst="straightConnector1">
            <a:avLst/>
          </a:prstGeom>
          <a:ln w="28575">
            <a:solidFill>
              <a:srgbClr val="26226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Architectural Impacts Identified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2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44196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76200"/>
            <a:ext cx="6172200" cy="625474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Work List</a:t>
            </a:r>
            <a:endParaRPr lang="en-US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8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312</Words>
  <Application>Microsoft Office PowerPoint</Application>
  <PresentationFormat>On-screen Show (4:3)</PresentationFormat>
  <Paragraphs>102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Lattix Enterprise Suite</vt:lpstr>
      <vt:lpstr>PowerPoint Presentation</vt:lpstr>
      <vt:lpstr>About Lattix</vt:lpstr>
      <vt:lpstr>Lattix Flavors </vt:lpstr>
      <vt:lpstr>Lattix Features &amp; Benefits</vt:lpstr>
      <vt:lpstr>DSM</vt:lpstr>
      <vt:lpstr>Without DSM Cluttered visualization for larger projects</vt:lpstr>
      <vt:lpstr>Architectural Impacts Identified</vt:lpstr>
      <vt:lpstr>Work List</vt:lpstr>
      <vt:lpstr>Impact Report</vt:lpstr>
      <vt:lpstr>Lattix Web AMP – Navisysfo – Database (HODPS)</vt:lpstr>
      <vt:lpstr>Lattix Web Identifying Delta Changes across Build Releases</vt:lpstr>
      <vt:lpstr>Lattix Web Metrics</vt:lpstr>
      <vt:lpstr>Lattix Web Issues</vt:lpstr>
      <vt:lpstr>DSM in Lattix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Lattix Enterprise Suite</dc:title>
  <dc:creator>American International Group</dc:creator>
  <cp:lastModifiedBy>American International Group</cp:lastModifiedBy>
  <cp:revision>60</cp:revision>
  <dcterms:created xsi:type="dcterms:W3CDTF">2018-06-19T05:56:55Z</dcterms:created>
  <dcterms:modified xsi:type="dcterms:W3CDTF">2018-07-03T12:51:40Z</dcterms:modified>
</cp:coreProperties>
</file>