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 id="2147483659" r:id="rId2"/>
  </p:sldMasterIdLst>
  <p:notesMasterIdLst>
    <p:notesMasterId r:id="rId26"/>
  </p:notesMasterIdLst>
  <p:handoutMasterIdLst>
    <p:handoutMasterId r:id="rId27"/>
  </p:handoutMasterIdLst>
  <p:sldIdLst>
    <p:sldId id="449" r:id="rId3"/>
    <p:sldId id="274" r:id="rId4"/>
    <p:sldId id="1511" r:id="rId5"/>
    <p:sldId id="1563" r:id="rId6"/>
    <p:sldId id="1555" r:id="rId7"/>
    <p:sldId id="1540" r:id="rId8"/>
    <p:sldId id="1556" r:id="rId9"/>
    <p:sldId id="1557" r:id="rId10"/>
    <p:sldId id="1558" r:id="rId11"/>
    <p:sldId id="1560" r:id="rId12"/>
    <p:sldId id="1559" r:id="rId13"/>
    <p:sldId id="1545" r:id="rId14"/>
    <p:sldId id="1515" r:id="rId15"/>
    <p:sldId id="1509" r:id="rId16"/>
    <p:sldId id="1562" r:id="rId17"/>
    <p:sldId id="1561" r:id="rId18"/>
    <p:sldId id="1548" r:id="rId19"/>
    <p:sldId id="1549" r:id="rId20"/>
    <p:sldId id="1550" r:id="rId21"/>
    <p:sldId id="1551" r:id="rId22"/>
    <p:sldId id="1537" r:id="rId23"/>
    <p:sldId id="1538" r:id="rId24"/>
    <p:sldId id="33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593"/>
    <a:srgbClr val="FFFFFF"/>
    <a:srgbClr val="EB68AF"/>
    <a:srgbClr val="A5DAED"/>
    <a:srgbClr val="7F7F7F"/>
    <a:srgbClr val="109DD0"/>
    <a:srgbClr val="B51E6A"/>
    <a:srgbClr val="784583"/>
    <a:srgbClr val="D61360"/>
    <a:srgbClr val="A0CD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94712"/>
  </p:normalViewPr>
  <p:slideViewPr>
    <p:cSldViewPr snapToGrid="0" snapToObjects="1">
      <p:cViewPr>
        <p:scale>
          <a:sx n="78" d="100"/>
          <a:sy n="78" d="100"/>
        </p:scale>
        <p:origin x="-318" y="-2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C7D7BFE-32AF-6C45-85F4-6BF933B444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36F28F5-CE4A-CF4B-9BDD-AA2947E839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95E63E-62F3-E344-8F6F-6D97C7E78A00}" type="datetime1">
              <a:rPr lang="en-IN" smtClean="0"/>
              <a:t>26-11-2019</a:t>
            </a:fld>
            <a:endParaRPr lang="en-US" dirty="0"/>
          </a:p>
        </p:txBody>
      </p:sp>
      <p:sp>
        <p:nvSpPr>
          <p:cNvPr id="4" name="Footer Placeholder 3">
            <a:extLst>
              <a:ext uri="{FF2B5EF4-FFF2-40B4-BE49-F238E27FC236}">
                <a16:creationId xmlns:a16="http://schemas.microsoft.com/office/drawing/2014/main" xmlns="" id="{C6FD1EC5-A4B4-6947-8552-1DB395468E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66007E98-9D4F-9C4F-B129-4295F10DF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78178-FA62-4A46-9231-8F138113BEFB}" type="slidenum">
              <a:rPr lang="en-US" smtClean="0"/>
              <a:t>‹#›</a:t>
            </a:fld>
            <a:endParaRPr lang="en-US" dirty="0"/>
          </a:p>
        </p:txBody>
      </p:sp>
    </p:spTree>
    <p:extLst>
      <p:ext uri="{BB962C8B-B14F-4D97-AF65-F5344CB8AC3E}">
        <p14:creationId xmlns:p14="http://schemas.microsoft.com/office/powerpoint/2010/main" val="42847003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66CEB-553E-A548-99B1-5A5252F6D1C6}" type="datetime1">
              <a:rPr lang="en-IN" smtClean="0"/>
              <a:t>26-11-2019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9B97-7CE5-0E40-981A-36860BB1C894}" type="slidenum">
              <a:rPr lang="en-US" smtClean="0"/>
              <a:t>‹#›</a:t>
            </a:fld>
            <a:endParaRPr lang="en-US" dirty="0"/>
          </a:p>
        </p:txBody>
      </p:sp>
    </p:spTree>
    <p:extLst>
      <p:ext uri="{BB962C8B-B14F-4D97-AF65-F5344CB8AC3E}">
        <p14:creationId xmlns:p14="http://schemas.microsoft.com/office/powerpoint/2010/main" val="20821265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www.mphasis.com/" TargetMode="External"/><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hyperlink" Target="https://www.mphasis.com/home/our-approach.html" TargetMode="Externa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hyperlink" Target="https://www.facebook.com/MphasisPeople/" TargetMode="External"/><Relationship Id="rId12" Type="http://schemas.openxmlformats.org/officeDocument/2006/relationships/image" Target="../media/image18.svg"/><Relationship Id="rId2" Type="http://schemas.openxmlformats.org/officeDocument/2006/relationships/image" Target="../media/image8.jpg"/><Relationship Id="rId1" Type="http://schemas.openxmlformats.org/officeDocument/2006/relationships/slideMaster" Target="../slideMasters/slideMaster2.xml"/><Relationship Id="rId6" Type="http://schemas.openxmlformats.org/officeDocument/2006/relationships/image" Target="../media/image14.svg"/><Relationship Id="rId11"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hyperlink" Target="https://twitter.com/Mphasis" TargetMode="External"/><Relationship Id="rId4" Type="http://schemas.openxmlformats.org/officeDocument/2006/relationships/hyperlink" Target="https://www.linkedin.com/company/mphasis/" TargetMode="External"/><Relationship Id="rId9" Type="http://schemas.openxmlformats.org/officeDocument/2006/relationships/image" Target="../media/image16.sv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mphasis.com/" TargetMode="External"/><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hyperlink" Target="https://www.mphasis.com/home/our-approach.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F7E2A3B7-AD38-7C4C-8096-91A0D5A8A03C}"/>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7">
            <a:extLst>
              <a:ext uri="{FF2B5EF4-FFF2-40B4-BE49-F238E27FC236}">
                <a16:creationId xmlns:a16="http://schemas.microsoft.com/office/drawing/2014/main" xmlns="" id="{262DFE54-C01F-1540-9508-1591A8AA3497}"/>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0" name="Text Placeholder 17">
            <a:extLst>
              <a:ext uri="{FF2B5EF4-FFF2-40B4-BE49-F238E27FC236}">
                <a16:creationId xmlns:a16="http://schemas.microsoft.com/office/drawing/2014/main" xmlns="" id="{3761CEC5-C572-DD4B-93B0-4A5EA21A108D}"/>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August 18</a:t>
            </a:r>
            <a:endParaRPr lang="en-US" dirty="0"/>
          </a:p>
        </p:txBody>
      </p:sp>
      <p:grpSp>
        <p:nvGrpSpPr>
          <p:cNvPr id="11" name="Group 10">
            <a:extLst>
              <a:ext uri="{FF2B5EF4-FFF2-40B4-BE49-F238E27FC236}">
                <a16:creationId xmlns:a16="http://schemas.microsoft.com/office/drawing/2014/main" xmlns="" id="{8FEDF90B-4BEF-6E4D-8F86-F91897E52A8D}"/>
              </a:ext>
            </a:extLst>
          </p:cNvPr>
          <p:cNvGrpSpPr/>
          <p:nvPr userDrawn="1"/>
        </p:nvGrpSpPr>
        <p:grpSpPr>
          <a:xfrm>
            <a:off x="1294808" y="2871250"/>
            <a:ext cx="2963679" cy="1115501"/>
            <a:chOff x="1959277" y="1057044"/>
            <a:chExt cx="4631029" cy="1743076"/>
          </a:xfrm>
        </p:grpSpPr>
        <p:pic>
          <p:nvPicPr>
            <p:cNvPr id="12" name="Graphic 11">
              <a:extLst>
                <a:ext uri="{FF2B5EF4-FFF2-40B4-BE49-F238E27FC236}">
                  <a16:creationId xmlns:a16="http://schemas.microsoft.com/office/drawing/2014/main" xmlns="" id="{F6B9F9B7-8A97-754F-B83B-6999C541B21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33020" t="22440" r="14447" b="22440"/>
            <a:stretch/>
          </p:blipFill>
          <p:spPr>
            <a:xfrm>
              <a:off x="3121025" y="1057044"/>
              <a:ext cx="3469281" cy="1743076"/>
            </a:xfrm>
            <a:prstGeom prst="rect">
              <a:avLst/>
            </a:prstGeom>
          </p:spPr>
        </p:pic>
        <p:pic>
          <p:nvPicPr>
            <p:cNvPr id="13" name="Graphic 12">
              <a:extLst>
                <a:ext uri="{FF2B5EF4-FFF2-40B4-BE49-F238E27FC236}">
                  <a16:creationId xmlns:a16="http://schemas.microsoft.com/office/drawing/2014/main" xmlns="" id="{759B9A1A-AE1F-AE40-9A8B-2AE6DDB4F211}"/>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25468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Magenta Title Slid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D5C9CF1-B64E-5847-B0B1-CFE7D4FD0DDF}"/>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xmlns="" id="{520C86F3-C934-1C46-B462-1AC3AFB71657}"/>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xmlns="" id="{F2B5A616-5214-A34E-AD35-F1F5977DE7DC}"/>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6" name="Text Placeholder 17">
            <a:extLst>
              <a:ext uri="{FF2B5EF4-FFF2-40B4-BE49-F238E27FC236}">
                <a16:creationId xmlns:a16="http://schemas.microsoft.com/office/drawing/2014/main" xmlns="" id="{DE86F8F9-A5B2-2047-8E88-2DA2CA1A0D09}"/>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May 2018</a:t>
            </a:r>
          </a:p>
        </p:txBody>
      </p:sp>
      <p:grpSp>
        <p:nvGrpSpPr>
          <p:cNvPr id="17" name="Group 16">
            <a:extLst>
              <a:ext uri="{FF2B5EF4-FFF2-40B4-BE49-F238E27FC236}">
                <a16:creationId xmlns:a16="http://schemas.microsoft.com/office/drawing/2014/main" xmlns="" id="{1E18F26B-CF82-4641-864B-5FCD2E99CE9F}"/>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xmlns="" id="{0C1A7196-1EAE-0442-8F06-B3550FA8F51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xmlns="" id="{E88C35A9-E315-3D4A-ACFD-5887701A4BBF}"/>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0799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ue Title Slide - Partner Logo">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67247D62-C072-5445-A22C-3FE620CF06B8}"/>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17">
            <a:extLst>
              <a:ext uri="{FF2B5EF4-FFF2-40B4-BE49-F238E27FC236}">
                <a16:creationId xmlns:a16="http://schemas.microsoft.com/office/drawing/2014/main" xmlns="" id="{4D4FD06C-5B53-0B4D-8142-26E4EA1C0E31}"/>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9" name="Text Placeholder 17">
            <a:extLst>
              <a:ext uri="{FF2B5EF4-FFF2-40B4-BE49-F238E27FC236}">
                <a16:creationId xmlns:a16="http://schemas.microsoft.com/office/drawing/2014/main" xmlns="" id="{6A212E31-8890-6247-A94F-7AC3EC6DD0DE}"/>
              </a:ext>
            </a:extLst>
          </p:cNvPr>
          <p:cNvSpPr>
            <a:spLocks noGrp="1"/>
          </p:cNvSpPr>
          <p:nvPr>
            <p:ph type="body" sz="quarter" idx="11" hasCustomPrompt="1"/>
          </p:nvPr>
        </p:nvSpPr>
        <p:spPr>
          <a:xfrm>
            <a:off x="5132297" y="441268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accent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1" name="Straight Connector 10">
            <a:extLst>
              <a:ext uri="{FF2B5EF4-FFF2-40B4-BE49-F238E27FC236}">
                <a16:creationId xmlns:a16="http://schemas.microsoft.com/office/drawing/2014/main" xmlns="" id="{D56E4938-3E36-0A45-B7DC-34D590BA9920}"/>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cture Placeholder 8">
            <a:extLst>
              <a:ext uri="{FF2B5EF4-FFF2-40B4-BE49-F238E27FC236}">
                <a16:creationId xmlns:a16="http://schemas.microsoft.com/office/drawing/2014/main" xmlns="" id="{FE1431C8-DC1B-F940-95BC-74FB76E772D4}"/>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 Logo - Click on icon to add picture or drag and drop on the area</a:t>
            </a:r>
          </a:p>
          <a:p>
            <a:endParaRPr lang="en-US" dirty="0"/>
          </a:p>
        </p:txBody>
      </p:sp>
      <p:grpSp>
        <p:nvGrpSpPr>
          <p:cNvPr id="15" name="Group 14">
            <a:extLst>
              <a:ext uri="{FF2B5EF4-FFF2-40B4-BE49-F238E27FC236}">
                <a16:creationId xmlns:a16="http://schemas.microsoft.com/office/drawing/2014/main" xmlns=""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xmlns=""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xmlns=""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71874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a:gradFill flip="none" rotWithShape="1">
            <a:gsLst>
              <a:gs pos="0">
                <a:srgbClr val="939593">
                  <a:tint val="66000"/>
                  <a:satMod val="160000"/>
                </a:srgbClr>
              </a:gs>
              <a:gs pos="50000">
                <a:srgbClr val="939593">
                  <a:tint val="44500"/>
                  <a:satMod val="160000"/>
                </a:srgbClr>
              </a:gs>
              <a:gs pos="100000">
                <a:srgbClr val="939593">
                  <a:tint val="23500"/>
                  <a:satMod val="160000"/>
                </a:srgbClr>
              </a:gs>
            </a:gsLst>
            <a:lin ang="18900000" scaled="1"/>
            <a:tileRect/>
          </a:gradFill>
        </p:spPr>
        <p:txBody>
          <a:bodyPr/>
          <a:lstStyle>
            <a:lvl1pPr>
              <a:defRPr sz="2400">
                <a:solidFill>
                  <a:schemeClr val="accent6">
                    <a:lumMod val="75000"/>
                  </a:schemeClr>
                </a:solidFill>
              </a:defRPr>
            </a:lvl1pPr>
          </a:lstStyle>
          <a:p>
            <a:r>
              <a:rPr lang="en-US" dirty="0"/>
              <a:t>Header – 24pt</a:t>
            </a:r>
          </a:p>
        </p:txBody>
      </p:sp>
      <p:sp>
        <p:nvSpPr>
          <p:cNvPr id="6"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7"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82320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point layout">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xmlns="" id="{350E031F-9589-5C49-8FBE-A95C0F863718}"/>
              </a:ext>
            </a:extLst>
          </p:cNvPr>
          <p:cNvSpPr/>
          <p:nvPr userDrawn="1"/>
        </p:nvSpPr>
        <p:spPr>
          <a:xfrm>
            <a:off x="4422262" y="2175913"/>
            <a:ext cx="870305" cy="870301"/>
          </a:xfrm>
          <a:prstGeom prst="roundRect">
            <a:avLst>
              <a:gd name="adj" fmla="val 24298"/>
            </a:avLst>
          </a:prstGeom>
          <a:solidFill>
            <a:srgbClr val="9816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xmlns="" id="{9649B85B-8EA8-5543-A14F-C6ED61CE8BEF}"/>
              </a:ext>
            </a:extLst>
          </p:cNvPr>
          <p:cNvSpPr/>
          <p:nvPr userDrawn="1"/>
        </p:nvSpPr>
        <p:spPr>
          <a:xfrm>
            <a:off x="3137580" y="2175195"/>
            <a:ext cx="870305" cy="870301"/>
          </a:xfrm>
          <a:prstGeom prst="roundRect">
            <a:avLst>
              <a:gd name="adj" fmla="val 20519"/>
            </a:avLst>
          </a:prstGeom>
          <a:solidFill>
            <a:srgbClr val="D61360"/>
          </a:solidFill>
          <a:ln>
            <a:noFill/>
          </a:ln>
        </p:spPr>
        <p:txBody>
          <a:bodyPr vert="horz" wrap="square" lIns="121460" tIns="60731" rIns="121460" bIns="60731" numCol="1" anchor="t" anchorCtr="0" compatLnSpc="1">
            <a:prstTxWarp prst="textNoShape">
              <a:avLst/>
            </a:prstTxWarp>
          </a:bodyPr>
          <a:lstStyle/>
          <a:p>
            <a:pPr lvl="0"/>
            <a:endParaRPr lang="en-US" sz="3187" dirty="0">
              <a:solidFill>
                <a:schemeClr val="tx1"/>
              </a:solidFill>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xmlns="" id="{B70233E0-8644-4842-A5DB-39A82AD1577F}"/>
              </a:ext>
            </a:extLst>
          </p:cNvPr>
          <p:cNvSpPr/>
          <p:nvPr userDrawn="1"/>
        </p:nvSpPr>
        <p:spPr>
          <a:xfrm>
            <a:off x="8276308" y="2175912"/>
            <a:ext cx="870305" cy="870301"/>
          </a:xfrm>
          <a:prstGeom prst="roundRect">
            <a:avLst>
              <a:gd name="adj" fmla="val 25054"/>
            </a:avLst>
          </a:prstGeom>
          <a:solidFill>
            <a:srgbClr val="109D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latin typeface="Calibri" panose="020F0502020204030204" pitchFamily="34" charset="0"/>
              <a:cs typeface="Calibri" panose="020F0502020204030204" pitchFamily="34" charset="0"/>
            </a:endParaRPr>
          </a:p>
        </p:txBody>
      </p:sp>
      <p:sp>
        <p:nvSpPr>
          <p:cNvPr id="29" name="Title 1">
            <a:extLst>
              <a:ext uri="{FF2B5EF4-FFF2-40B4-BE49-F238E27FC236}">
                <a16:creationId xmlns:a16="http://schemas.microsoft.com/office/drawing/2014/main" xmlns="" id="{624D84FE-9F10-3E4F-A3EE-08F2DC268A10}"/>
              </a:ext>
            </a:extLst>
          </p:cNvPr>
          <p:cNvSpPr>
            <a:spLocks noGrp="1"/>
          </p:cNvSpPr>
          <p:nvPr>
            <p:ph type="title" hasCustomPrompt="1"/>
          </p:nvPr>
        </p:nvSpPr>
        <p:spPr>
          <a:xfrm>
            <a:off x="0" y="240434"/>
            <a:ext cx="12192000" cy="341457"/>
          </a:xfrm>
        </p:spPr>
        <p:txBody>
          <a:bodyPr/>
          <a:lstStyle>
            <a:lvl1pPr>
              <a:defRPr sz="2400" baseline="0">
                <a:solidFill>
                  <a:schemeClr val="accent6">
                    <a:lumMod val="75000"/>
                  </a:schemeClr>
                </a:solidFill>
              </a:defRPr>
            </a:lvl1pPr>
          </a:lstStyle>
          <a:p>
            <a:r>
              <a:rPr lang="en-US" dirty="0"/>
              <a:t>Color Palette – 24pt</a:t>
            </a:r>
          </a:p>
        </p:txBody>
      </p:sp>
      <p:cxnSp>
        <p:nvCxnSpPr>
          <p:cNvPr id="30" name="Straight Connector 29">
            <a:extLst>
              <a:ext uri="{FF2B5EF4-FFF2-40B4-BE49-F238E27FC236}">
                <a16:creationId xmlns:a16="http://schemas.microsoft.com/office/drawing/2014/main" xmlns=""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
            <a:extLst/>
          </p:cNvPr>
          <p:cNvSpPr/>
          <p:nvPr userDrawn="1"/>
        </p:nvSpPr>
        <p:spPr>
          <a:xfrm>
            <a:off x="5706944" y="2175913"/>
            <a:ext cx="870305" cy="870301"/>
          </a:xfrm>
          <a:prstGeom prst="roundRect">
            <a:avLst>
              <a:gd name="adj" fmla="val 24298"/>
            </a:avLst>
          </a:prstGeom>
          <a:solidFill>
            <a:srgbClr val="7845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latin typeface="Calibri" panose="020F0502020204030204" pitchFamily="34" charset="0"/>
              <a:cs typeface="Calibri" panose="020F0502020204030204" pitchFamily="34" charset="0"/>
            </a:endParaRPr>
          </a:p>
        </p:txBody>
      </p:sp>
      <p:cxnSp>
        <p:nvCxnSpPr>
          <p:cNvPr id="17" name="Connector: Elbow 16"/>
          <p:cNvCxnSpPr>
            <a:stCxn id="6" idx="1"/>
            <a:endCxn id="7" idx="3"/>
          </p:cNvCxnSpPr>
          <p:nvPr userDrawn="1"/>
        </p:nvCxnSpPr>
        <p:spPr>
          <a:xfrm rot="10800000" flipH="1" flipV="1">
            <a:off x="3137579" y="2610345"/>
            <a:ext cx="6009033" cy="717"/>
          </a:xfrm>
          <a:prstGeom prst="bentConnector5">
            <a:avLst>
              <a:gd name="adj1" fmla="val -3804"/>
              <a:gd name="adj2" fmla="val -119028870"/>
              <a:gd name="adj3" fmla="val 103804"/>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5364285" y="1546282"/>
            <a:ext cx="1555619" cy="369332"/>
          </a:xfrm>
          <a:prstGeom prst="rect">
            <a:avLst/>
          </a:prstGeom>
          <a:solidFill>
            <a:schemeClr val="bg1"/>
          </a:solidFill>
        </p:spPr>
        <p:txBody>
          <a:bodyPr wrap="none" rtlCol="0">
            <a:spAutoFit/>
          </a:bodyPr>
          <a:lstStyle/>
          <a:p>
            <a:pPr algn="ctr"/>
            <a:r>
              <a:rPr lang="en-US" dirty="0"/>
              <a:t>Primary Colors</a:t>
            </a:r>
          </a:p>
        </p:txBody>
      </p:sp>
      <p:sp>
        <p:nvSpPr>
          <p:cNvPr id="56" name="Rounded Rectangle 4">
            <a:extLst/>
          </p:cNvPr>
          <p:cNvSpPr/>
          <p:nvPr userDrawn="1"/>
        </p:nvSpPr>
        <p:spPr>
          <a:xfrm>
            <a:off x="4945708" y="3966305"/>
            <a:ext cx="870305" cy="870301"/>
          </a:xfrm>
          <a:prstGeom prst="roundRect">
            <a:avLst>
              <a:gd name="adj" fmla="val 24298"/>
            </a:avLst>
          </a:prstGeom>
          <a:solidFill>
            <a:srgbClr val="CAEE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57" name="Rounded Rectangle 5">
            <a:extLst/>
          </p:cNvPr>
          <p:cNvSpPr/>
          <p:nvPr userDrawn="1"/>
        </p:nvSpPr>
        <p:spPr>
          <a:xfrm>
            <a:off x="3572733" y="3965587"/>
            <a:ext cx="870305" cy="870301"/>
          </a:xfrm>
          <a:prstGeom prst="roundRect">
            <a:avLst>
              <a:gd name="adj" fmla="val 20519"/>
            </a:avLst>
          </a:prstGeom>
          <a:solidFill>
            <a:srgbClr val="939593"/>
          </a:solidFill>
          <a:ln>
            <a:noFill/>
          </a:ln>
        </p:spPr>
        <p:txBody>
          <a:bodyPr vert="horz" wrap="square" lIns="121460" tIns="60731" rIns="121460" bIns="60731" numCol="1" anchor="t" anchorCtr="0" compatLnSpc="1">
            <a:prstTxWarp prst="textNoShape">
              <a:avLst/>
            </a:prstTxWarp>
          </a:bodyPr>
          <a:lstStyle/>
          <a:p>
            <a:pPr lvl="0"/>
            <a:endParaRPr lang="en-US" sz="3187" dirty="0">
              <a:solidFill>
                <a:schemeClr val="tx1"/>
              </a:solidFill>
              <a:latin typeface="Calibri" panose="020F0502020204030204" pitchFamily="34" charset="0"/>
              <a:cs typeface="Calibri" panose="020F0502020204030204" pitchFamily="34" charset="0"/>
            </a:endParaRPr>
          </a:p>
        </p:txBody>
      </p:sp>
      <p:sp>
        <p:nvSpPr>
          <p:cNvPr id="58" name="Rounded Rectangle 6">
            <a:extLst/>
          </p:cNvPr>
          <p:cNvSpPr/>
          <p:nvPr userDrawn="1"/>
        </p:nvSpPr>
        <p:spPr>
          <a:xfrm>
            <a:off x="7691659" y="3966304"/>
            <a:ext cx="870305" cy="870301"/>
          </a:xfrm>
          <a:prstGeom prst="roundRect">
            <a:avLst>
              <a:gd name="adj" fmla="val 25054"/>
            </a:avLst>
          </a:prstGeom>
          <a:solidFill>
            <a:srgbClr val="A7DEEE"/>
          </a:solidFill>
          <a:ln>
            <a:noFill/>
          </a:ln>
        </p:spPr>
        <p:txBody>
          <a:bodyPr vert="horz" wrap="square" lIns="121920" tIns="60960" rIns="121920" bIns="60960" numCol="1" anchor="t" anchorCtr="0" compatLnSpc="1">
            <a:prstTxWarp prst="textNoShape">
              <a:avLst/>
            </a:prstTxWarp>
          </a:bodyPr>
          <a:lstStyle/>
          <a:p>
            <a:pPr lvl="0"/>
            <a:endParaRPr lang="en-US" sz="3200" dirty="0"/>
          </a:p>
        </p:txBody>
      </p:sp>
      <p:sp>
        <p:nvSpPr>
          <p:cNvPr id="59" name="Rounded Rectangle 4">
            <a:extLst/>
          </p:cNvPr>
          <p:cNvSpPr/>
          <p:nvPr userDrawn="1"/>
        </p:nvSpPr>
        <p:spPr>
          <a:xfrm>
            <a:off x="6318683" y="3966305"/>
            <a:ext cx="870305" cy="870301"/>
          </a:xfrm>
          <a:prstGeom prst="roundRect">
            <a:avLst>
              <a:gd name="adj" fmla="val 24298"/>
            </a:avLst>
          </a:prstGeom>
          <a:solidFill>
            <a:schemeClr val="tx1">
              <a:lumMod val="10000"/>
              <a:lumOff val="90000"/>
            </a:schemeClr>
          </a:solidFill>
          <a:ln>
            <a:noFill/>
          </a:ln>
        </p:spPr>
        <p:txBody>
          <a:bodyPr vert="horz" wrap="square" lIns="121920" tIns="60960" rIns="121920" bIns="60960" numCol="1" anchor="t" anchorCtr="0" compatLnSpc="1">
            <a:prstTxWarp prst="textNoShape">
              <a:avLst/>
            </a:prstTxWarp>
          </a:bodyPr>
          <a:lstStyle/>
          <a:p>
            <a:pPr lvl="0"/>
            <a:endParaRPr lang="en-US" sz="3200" dirty="0">
              <a:solidFill>
                <a:schemeClr val="tx1"/>
              </a:solidFill>
            </a:endParaRPr>
          </a:p>
        </p:txBody>
      </p:sp>
      <p:cxnSp>
        <p:nvCxnSpPr>
          <p:cNvPr id="60" name="Connector: Elbow 59"/>
          <p:cNvCxnSpPr>
            <a:stCxn id="57" idx="1"/>
            <a:endCxn id="58" idx="3"/>
          </p:cNvCxnSpPr>
          <p:nvPr userDrawn="1"/>
        </p:nvCxnSpPr>
        <p:spPr>
          <a:xfrm rot="10800000" flipH="1" flipV="1">
            <a:off x="3572732" y="4400737"/>
            <a:ext cx="4989231" cy="717"/>
          </a:xfrm>
          <a:prstGeom prst="bentConnector5">
            <a:avLst>
              <a:gd name="adj1" fmla="val -4582"/>
              <a:gd name="adj2" fmla="val -120304184"/>
              <a:gd name="adj3" fmla="val 104582"/>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userDrawn="1"/>
        </p:nvSpPr>
        <p:spPr>
          <a:xfrm>
            <a:off x="5143233" y="3336674"/>
            <a:ext cx="1855060" cy="369332"/>
          </a:xfrm>
          <a:prstGeom prst="rect">
            <a:avLst/>
          </a:prstGeom>
          <a:solidFill>
            <a:schemeClr val="bg1"/>
          </a:solidFill>
        </p:spPr>
        <p:txBody>
          <a:bodyPr wrap="none" rtlCol="0">
            <a:spAutoFit/>
          </a:bodyPr>
          <a:lstStyle/>
          <a:p>
            <a:pPr algn="ctr"/>
            <a:r>
              <a:rPr lang="en-US" dirty="0"/>
              <a:t>Secondary Colors</a:t>
            </a:r>
          </a:p>
        </p:txBody>
      </p:sp>
      <p:sp>
        <p:nvSpPr>
          <p:cNvPr id="64" name="Rounded Rectangle 4">
            <a:extLst/>
          </p:cNvPr>
          <p:cNvSpPr/>
          <p:nvPr userDrawn="1"/>
        </p:nvSpPr>
        <p:spPr>
          <a:xfrm>
            <a:off x="6991626" y="2201166"/>
            <a:ext cx="870305" cy="870301"/>
          </a:xfrm>
          <a:prstGeom prst="roundRect">
            <a:avLst>
              <a:gd name="adj" fmla="val 24298"/>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19"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20"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054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900" fill="hold"/>
                                        <p:tgtEl>
                                          <p:spTgt spid="7"/>
                                        </p:tgtEl>
                                        <p:attrNameLst>
                                          <p:attrName>ppt_w</p:attrName>
                                        </p:attrNameLst>
                                      </p:cBhvr>
                                      <p:tavLst>
                                        <p:tav tm="0">
                                          <p:val>
                                            <p:fltVal val="0"/>
                                          </p:val>
                                        </p:tav>
                                        <p:tav tm="100000">
                                          <p:val>
                                            <p:strVal val="#ppt_w"/>
                                          </p:val>
                                        </p:tav>
                                      </p:tavLst>
                                    </p:anim>
                                    <p:anim calcmode="lin" valueType="num">
                                      <p:cBhvr>
                                        <p:cTn id="8" dur="900" fill="hold"/>
                                        <p:tgtEl>
                                          <p:spTgt spid="7"/>
                                        </p:tgtEl>
                                        <p:attrNameLst>
                                          <p:attrName>ppt_h</p:attrName>
                                        </p:attrNameLst>
                                      </p:cBhvr>
                                      <p:tavLst>
                                        <p:tav tm="0">
                                          <p:val>
                                            <p:fltVal val="0"/>
                                          </p:val>
                                        </p:tav>
                                        <p:tav tm="100000">
                                          <p:val>
                                            <p:strVal val="#ppt_h"/>
                                          </p:val>
                                        </p:tav>
                                      </p:tavLst>
                                    </p:anim>
                                    <p:animEffect transition="in" filter="fade">
                                      <p:cBhvr>
                                        <p:cTn id="9" dur="900"/>
                                        <p:tgtEl>
                                          <p:spTgt spid="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p:cTn id="12" dur="900" fill="hold"/>
                                        <p:tgtEl>
                                          <p:spTgt spid="6"/>
                                        </p:tgtEl>
                                        <p:attrNameLst>
                                          <p:attrName>ppt_w</p:attrName>
                                        </p:attrNameLst>
                                      </p:cBhvr>
                                      <p:tavLst>
                                        <p:tav tm="0">
                                          <p:val>
                                            <p:fltVal val="0"/>
                                          </p:val>
                                        </p:tav>
                                        <p:tav tm="100000">
                                          <p:val>
                                            <p:strVal val="#ppt_w"/>
                                          </p:val>
                                        </p:tav>
                                      </p:tavLst>
                                    </p:anim>
                                    <p:anim calcmode="lin" valueType="num">
                                      <p:cBhvr>
                                        <p:cTn id="13" dur="900" fill="hold"/>
                                        <p:tgtEl>
                                          <p:spTgt spid="6"/>
                                        </p:tgtEl>
                                        <p:attrNameLst>
                                          <p:attrName>ppt_h</p:attrName>
                                        </p:attrNameLst>
                                      </p:cBhvr>
                                      <p:tavLst>
                                        <p:tav tm="0">
                                          <p:val>
                                            <p:fltVal val="0"/>
                                          </p:val>
                                        </p:tav>
                                        <p:tav tm="100000">
                                          <p:val>
                                            <p:strVal val="#ppt_h"/>
                                          </p:val>
                                        </p:tav>
                                      </p:tavLst>
                                    </p:anim>
                                    <p:animEffect transition="in" filter="fade">
                                      <p:cBhvr>
                                        <p:cTn id="14" dur="900"/>
                                        <p:tgtEl>
                                          <p:spTgt spid="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p:cTn id="17" dur="900" fill="hold"/>
                                        <p:tgtEl>
                                          <p:spTgt spid="5"/>
                                        </p:tgtEl>
                                        <p:attrNameLst>
                                          <p:attrName>ppt_w</p:attrName>
                                        </p:attrNameLst>
                                      </p:cBhvr>
                                      <p:tavLst>
                                        <p:tav tm="0">
                                          <p:val>
                                            <p:fltVal val="0"/>
                                          </p:val>
                                        </p:tav>
                                        <p:tav tm="100000">
                                          <p:val>
                                            <p:strVal val="#ppt_w"/>
                                          </p:val>
                                        </p:tav>
                                      </p:tavLst>
                                    </p:anim>
                                    <p:anim calcmode="lin" valueType="num">
                                      <p:cBhvr>
                                        <p:cTn id="18" dur="900" fill="hold"/>
                                        <p:tgtEl>
                                          <p:spTgt spid="5"/>
                                        </p:tgtEl>
                                        <p:attrNameLst>
                                          <p:attrName>ppt_h</p:attrName>
                                        </p:attrNameLst>
                                      </p:cBhvr>
                                      <p:tavLst>
                                        <p:tav tm="0">
                                          <p:val>
                                            <p:fltVal val="0"/>
                                          </p:val>
                                        </p:tav>
                                        <p:tav tm="100000">
                                          <p:val>
                                            <p:strVal val="#ppt_h"/>
                                          </p:val>
                                        </p:tav>
                                      </p:tavLst>
                                    </p:anim>
                                    <p:animEffect transition="in" filter="fade">
                                      <p:cBhvr>
                                        <p:cTn id="19" dur="900"/>
                                        <p:tgtEl>
                                          <p:spTgt spid="5"/>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p:cTn id="22" dur="900" fill="hold"/>
                                        <p:tgtEl>
                                          <p:spTgt spid="48"/>
                                        </p:tgtEl>
                                        <p:attrNameLst>
                                          <p:attrName>ppt_w</p:attrName>
                                        </p:attrNameLst>
                                      </p:cBhvr>
                                      <p:tavLst>
                                        <p:tav tm="0">
                                          <p:val>
                                            <p:fltVal val="0"/>
                                          </p:val>
                                        </p:tav>
                                        <p:tav tm="100000">
                                          <p:val>
                                            <p:strVal val="#ppt_w"/>
                                          </p:val>
                                        </p:tav>
                                      </p:tavLst>
                                    </p:anim>
                                    <p:anim calcmode="lin" valueType="num">
                                      <p:cBhvr>
                                        <p:cTn id="23" dur="900" fill="hold"/>
                                        <p:tgtEl>
                                          <p:spTgt spid="48"/>
                                        </p:tgtEl>
                                        <p:attrNameLst>
                                          <p:attrName>ppt_h</p:attrName>
                                        </p:attrNameLst>
                                      </p:cBhvr>
                                      <p:tavLst>
                                        <p:tav tm="0">
                                          <p:val>
                                            <p:fltVal val="0"/>
                                          </p:val>
                                        </p:tav>
                                        <p:tav tm="100000">
                                          <p:val>
                                            <p:strVal val="#ppt_h"/>
                                          </p:val>
                                        </p:tav>
                                      </p:tavLst>
                                    </p:anim>
                                    <p:animEffect transition="in" filter="fade">
                                      <p:cBhvr>
                                        <p:cTn id="24" dur="900"/>
                                        <p:tgtEl>
                                          <p:spTgt spid="48"/>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8"/>
                                        </p:tgtEl>
                                        <p:attrNameLst>
                                          <p:attrName>style.visibility</p:attrName>
                                        </p:attrNameLst>
                                      </p:cBhvr>
                                      <p:to>
                                        <p:strVal val="visible"/>
                                      </p:to>
                                    </p:set>
                                    <p:anim calcmode="lin" valueType="num">
                                      <p:cBhvr>
                                        <p:cTn id="27" dur="900" fill="hold"/>
                                        <p:tgtEl>
                                          <p:spTgt spid="58"/>
                                        </p:tgtEl>
                                        <p:attrNameLst>
                                          <p:attrName>ppt_w</p:attrName>
                                        </p:attrNameLst>
                                      </p:cBhvr>
                                      <p:tavLst>
                                        <p:tav tm="0">
                                          <p:val>
                                            <p:fltVal val="0"/>
                                          </p:val>
                                        </p:tav>
                                        <p:tav tm="100000">
                                          <p:val>
                                            <p:strVal val="#ppt_w"/>
                                          </p:val>
                                        </p:tav>
                                      </p:tavLst>
                                    </p:anim>
                                    <p:anim calcmode="lin" valueType="num">
                                      <p:cBhvr>
                                        <p:cTn id="28" dur="900" fill="hold"/>
                                        <p:tgtEl>
                                          <p:spTgt spid="58"/>
                                        </p:tgtEl>
                                        <p:attrNameLst>
                                          <p:attrName>ppt_h</p:attrName>
                                        </p:attrNameLst>
                                      </p:cBhvr>
                                      <p:tavLst>
                                        <p:tav tm="0">
                                          <p:val>
                                            <p:fltVal val="0"/>
                                          </p:val>
                                        </p:tav>
                                        <p:tav tm="100000">
                                          <p:val>
                                            <p:strVal val="#ppt_h"/>
                                          </p:val>
                                        </p:tav>
                                      </p:tavLst>
                                    </p:anim>
                                    <p:animEffect transition="in" filter="fade">
                                      <p:cBhvr>
                                        <p:cTn id="29" dur="900"/>
                                        <p:tgtEl>
                                          <p:spTgt spid="58"/>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7"/>
                                        </p:tgtEl>
                                        <p:attrNameLst>
                                          <p:attrName>style.visibility</p:attrName>
                                        </p:attrNameLst>
                                      </p:cBhvr>
                                      <p:to>
                                        <p:strVal val="visible"/>
                                      </p:to>
                                    </p:set>
                                    <p:anim calcmode="lin" valueType="num">
                                      <p:cBhvr>
                                        <p:cTn id="32" dur="900" fill="hold"/>
                                        <p:tgtEl>
                                          <p:spTgt spid="57"/>
                                        </p:tgtEl>
                                        <p:attrNameLst>
                                          <p:attrName>ppt_w</p:attrName>
                                        </p:attrNameLst>
                                      </p:cBhvr>
                                      <p:tavLst>
                                        <p:tav tm="0">
                                          <p:val>
                                            <p:fltVal val="0"/>
                                          </p:val>
                                        </p:tav>
                                        <p:tav tm="100000">
                                          <p:val>
                                            <p:strVal val="#ppt_w"/>
                                          </p:val>
                                        </p:tav>
                                      </p:tavLst>
                                    </p:anim>
                                    <p:anim calcmode="lin" valueType="num">
                                      <p:cBhvr>
                                        <p:cTn id="33" dur="900" fill="hold"/>
                                        <p:tgtEl>
                                          <p:spTgt spid="57"/>
                                        </p:tgtEl>
                                        <p:attrNameLst>
                                          <p:attrName>ppt_h</p:attrName>
                                        </p:attrNameLst>
                                      </p:cBhvr>
                                      <p:tavLst>
                                        <p:tav tm="0">
                                          <p:val>
                                            <p:fltVal val="0"/>
                                          </p:val>
                                        </p:tav>
                                        <p:tav tm="100000">
                                          <p:val>
                                            <p:strVal val="#ppt_h"/>
                                          </p:val>
                                        </p:tav>
                                      </p:tavLst>
                                    </p:anim>
                                    <p:animEffect transition="in" filter="fade">
                                      <p:cBhvr>
                                        <p:cTn id="34" dur="900"/>
                                        <p:tgtEl>
                                          <p:spTgt spid="5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6"/>
                                        </p:tgtEl>
                                        <p:attrNameLst>
                                          <p:attrName>style.visibility</p:attrName>
                                        </p:attrNameLst>
                                      </p:cBhvr>
                                      <p:to>
                                        <p:strVal val="visible"/>
                                      </p:to>
                                    </p:set>
                                    <p:anim calcmode="lin" valueType="num">
                                      <p:cBhvr>
                                        <p:cTn id="37" dur="900" fill="hold"/>
                                        <p:tgtEl>
                                          <p:spTgt spid="56"/>
                                        </p:tgtEl>
                                        <p:attrNameLst>
                                          <p:attrName>ppt_w</p:attrName>
                                        </p:attrNameLst>
                                      </p:cBhvr>
                                      <p:tavLst>
                                        <p:tav tm="0">
                                          <p:val>
                                            <p:fltVal val="0"/>
                                          </p:val>
                                        </p:tav>
                                        <p:tav tm="100000">
                                          <p:val>
                                            <p:strVal val="#ppt_w"/>
                                          </p:val>
                                        </p:tav>
                                      </p:tavLst>
                                    </p:anim>
                                    <p:anim calcmode="lin" valueType="num">
                                      <p:cBhvr>
                                        <p:cTn id="38" dur="900" fill="hold"/>
                                        <p:tgtEl>
                                          <p:spTgt spid="56"/>
                                        </p:tgtEl>
                                        <p:attrNameLst>
                                          <p:attrName>ppt_h</p:attrName>
                                        </p:attrNameLst>
                                      </p:cBhvr>
                                      <p:tavLst>
                                        <p:tav tm="0">
                                          <p:val>
                                            <p:fltVal val="0"/>
                                          </p:val>
                                        </p:tav>
                                        <p:tav tm="100000">
                                          <p:val>
                                            <p:strVal val="#ppt_h"/>
                                          </p:val>
                                        </p:tav>
                                      </p:tavLst>
                                    </p:anim>
                                    <p:animEffect transition="in" filter="fade">
                                      <p:cBhvr>
                                        <p:cTn id="39" dur="900"/>
                                        <p:tgtEl>
                                          <p:spTgt spid="56"/>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900" fill="hold"/>
                                        <p:tgtEl>
                                          <p:spTgt spid="59"/>
                                        </p:tgtEl>
                                        <p:attrNameLst>
                                          <p:attrName>ppt_w</p:attrName>
                                        </p:attrNameLst>
                                      </p:cBhvr>
                                      <p:tavLst>
                                        <p:tav tm="0">
                                          <p:val>
                                            <p:fltVal val="0"/>
                                          </p:val>
                                        </p:tav>
                                        <p:tav tm="100000">
                                          <p:val>
                                            <p:strVal val="#ppt_w"/>
                                          </p:val>
                                        </p:tav>
                                      </p:tavLst>
                                    </p:anim>
                                    <p:anim calcmode="lin" valueType="num">
                                      <p:cBhvr>
                                        <p:cTn id="43" dur="900" fill="hold"/>
                                        <p:tgtEl>
                                          <p:spTgt spid="59"/>
                                        </p:tgtEl>
                                        <p:attrNameLst>
                                          <p:attrName>ppt_h</p:attrName>
                                        </p:attrNameLst>
                                      </p:cBhvr>
                                      <p:tavLst>
                                        <p:tav tm="0">
                                          <p:val>
                                            <p:fltVal val="0"/>
                                          </p:val>
                                        </p:tav>
                                        <p:tav tm="100000">
                                          <p:val>
                                            <p:strVal val="#ppt_h"/>
                                          </p:val>
                                        </p:tav>
                                      </p:tavLst>
                                    </p:anim>
                                    <p:animEffect transition="in" filter="fade">
                                      <p:cBhvr>
                                        <p:cTn id="44" dur="900"/>
                                        <p:tgtEl>
                                          <p:spTgt spid="59"/>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64"/>
                                        </p:tgtEl>
                                        <p:attrNameLst>
                                          <p:attrName>style.visibility</p:attrName>
                                        </p:attrNameLst>
                                      </p:cBhvr>
                                      <p:to>
                                        <p:strVal val="visible"/>
                                      </p:to>
                                    </p:set>
                                    <p:anim calcmode="lin" valueType="num">
                                      <p:cBhvr>
                                        <p:cTn id="47" dur="900" fill="hold"/>
                                        <p:tgtEl>
                                          <p:spTgt spid="64"/>
                                        </p:tgtEl>
                                        <p:attrNameLst>
                                          <p:attrName>ppt_w</p:attrName>
                                        </p:attrNameLst>
                                      </p:cBhvr>
                                      <p:tavLst>
                                        <p:tav tm="0">
                                          <p:val>
                                            <p:fltVal val="0"/>
                                          </p:val>
                                        </p:tav>
                                        <p:tav tm="100000">
                                          <p:val>
                                            <p:strVal val="#ppt_w"/>
                                          </p:val>
                                        </p:tav>
                                      </p:tavLst>
                                    </p:anim>
                                    <p:anim calcmode="lin" valueType="num">
                                      <p:cBhvr>
                                        <p:cTn id="48" dur="900" fill="hold"/>
                                        <p:tgtEl>
                                          <p:spTgt spid="64"/>
                                        </p:tgtEl>
                                        <p:attrNameLst>
                                          <p:attrName>ppt_h</p:attrName>
                                        </p:attrNameLst>
                                      </p:cBhvr>
                                      <p:tavLst>
                                        <p:tav tm="0">
                                          <p:val>
                                            <p:fltVal val="0"/>
                                          </p:val>
                                        </p:tav>
                                        <p:tav tm="100000">
                                          <p:val>
                                            <p:strVal val="#ppt_h"/>
                                          </p:val>
                                        </p:tav>
                                      </p:tavLst>
                                    </p:anim>
                                    <p:animEffect transition="in" filter="fade">
                                      <p:cBhvr>
                                        <p:cTn id="49" dur="9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8" grpId="0" animBg="1"/>
      <p:bldP spid="56" grpId="0" animBg="1"/>
      <p:bldP spid="57" grpId="0" animBg="1"/>
      <p:bldP spid="58" grpId="0" animBg="1"/>
      <p:bldP spid="59" grpId="0" animBg="1"/>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with Sub hea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C32A823-2E32-FE4A-8912-5D4220A5E809}"/>
              </a:ext>
            </a:extLst>
          </p:cNvPr>
          <p:cNvSpPr>
            <a:spLocks noGrp="1"/>
          </p:cNvSpPr>
          <p:nvPr>
            <p:ph type="title" hasCustomPrompt="1"/>
          </p:nvPr>
        </p:nvSpPr>
        <p:spPr>
          <a:xfrm>
            <a:off x="0" y="240434"/>
            <a:ext cx="12192000" cy="341457"/>
          </a:xfrm>
        </p:spPr>
        <p:txBody>
          <a:bodyPr/>
          <a:lstStyle>
            <a:lvl1pPr>
              <a:defRPr sz="2400" b="1">
                <a:solidFill>
                  <a:schemeClr val="accent6">
                    <a:lumMod val="75000"/>
                  </a:schemeClr>
                </a:solidFill>
                <a:latin typeface="+mn-lt"/>
              </a:defRPr>
            </a:lvl1pPr>
          </a:lstStyle>
          <a:p>
            <a:r>
              <a:rPr lang="en-US" dirty="0"/>
              <a:t>Header – 24pt</a:t>
            </a:r>
          </a:p>
        </p:txBody>
      </p:sp>
      <p:cxnSp>
        <p:nvCxnSpPr>
          <p:cNvPr id="6" name="Straight Connector 5">
            <a:extLst>
              <a:ext uri="{FF2B5EF4-FFF2-40B4-BE49-F238E27FC236}">
                <a16:creationId xmlns:a16="http://schemas.microsoft.com/office/drawing/2014/main" xmlns=""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xmlns=""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0"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11"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91666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parator Slide - Dark Grey">
    <p:bg>
      <p:bgPr>
        <a:solidFill>
          <a:schemeClr val="bg1">
            <a:lumMod val="85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xmlns="" id="{C99F0783-036D-944D-9BDE-BE26AA5B6C0A}"/>
              </a:ext>
            </a:extLst>
          </p:cNvPr>
          <p:cNvCxnSpPr>
            <a:cxnSpLocks/>
          </p:cNvCxnSpPr>
          <p:nvPr userDrawn="1"/>
        </p:nvCxnSpPr>
        <p:spPr>
          <a:xfrm>
            <a:off x="1263844" y="2573415"/>
            <a:ext cx="3647547" cy="0"/>
          </a:xfrm>
          <a:prstGeom prst="line">
            <a:avLst/>
          </a:prstGeom>
          <a:ln w="9525" cmpd="sng">
            <a:solidFill>
              <a:schemeClr val="bg1">
                <a:lumMod val="50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xmlns="" id="{1FDAFCB2-B2EB-B442-A106-65F4F9E022A4}"/>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lumMod val="50000"/>
                  </a:schemeClr>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
        <p:nvSpPr>
          <p:cNvPr id="16" name="Content Placeholder 3">
            <a:extLst>
              <a:ext uri="{FF2B5EF4-FFF2-40B4-BE49-F238E27FC236}">
                <a16:creationId xmlns:a16="http://schemas.microsoft.com/office/drawing/2014/main" xmlns="" id="{04055F18-C494-BA40-9345-4E81EA0A72C1}"/>
              </a:ext>
            </a:extLst>
          </p:cNvPr>
          <p:cNvSpPr>
            <a:spLocks noGrp="1"/>
          </p:cNvSpPr>
          <p:nvPr>
            <p:ph sz="quarter" idx="16" hasCustomPrompt="1"/>
          </p:nvPr>
        </p:nvSpPr>
        <p:spPr>
          <a:xfrm>
            <a:off x="1263844" y="2727182"/>
            <a:ext cx="3648075"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lumMod val="50000"/>
                  </a:schemeClr>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2639438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Slide - with single text box">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4E81F3C-A3F0-5C45-AC5C-5E3E76E2BA06}"/>
              </a:ext>
            </a:extLst>
          </p:cNvPr>
          <p:cNvSpPr>
            <a:spLocks noGrp="1"/>
          </p:cNvSpPr>
          <p:nvPr>
            <p:ph type="title" hasCustomPrompt="1"/>
          </p:nvPr>
        </p:nvSpPr>
        <p:spPr/>
        <p:txBody>
          <a:bodyPr/>
          <a:lstStyle>
            <a:lvl1pPr>
              <a:defRPr sz="2400" b="1">
                <a:latin typeface="+mn-lt"/>
              </a:defRPr>
            </a:lvl1pPr>
          </a:lstStyle>
          <a:p>
            <a:r>
              <a:rPr lang="en-US" dirty="0"/>
              <a:t>Services slide – 24pt</a:t>
            </a:r>
          </a:p>
        </p:txBody>
      </p:sp>
      <p:cxnSp>
        <p:nvCxnSpPr>
          <p:cNvPr id="9" name="Straight Connector 8">
            <a:extLst>
              <a:ext uri="{FF2B5EF4-FFF2-40B4-BE49-F238E27FC236}">
                <a16:creationId xmlns:a16="http://schemas.microsoft.com/office/drawing/2014/main" xmlns="" id="{2A8999C6-1BB4-6840-82C6-4B0EA3C27C99}"/>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92615417-DE54-7A46-A92C-1B28F9EFEF0F}"/>
              </a:ext>
            </a:extLst>
          </p:cNvPr>
          <p:cNvSpPr>
            <a:spLocks noGrp="1"/>
          </p:cNvSpPr>
          <p:nvPr>
            <p:ph type="body" sz="quarter" idx="13" hasCustomPrompt="1"/>
          </p:nvPr>
        </p:nvSpPr>
        <p:spPr>
          <a:xfrm>
            <a:off x="990600" y="1331913"/>
            <a:ext cx="10210800" cy="4584700"/>
          </a:xfrm>
          <a:prstGeom prst="rect">
            <a:avLst/>
          </a:prstGeom>
        </p:spPr>
        <p:txBody>
          <a:bodyPr/>
          <a:lstStyle>
            <a:lvl1pPr marL="228600" indent="-228600">
              <a:buClr>
                <a:schemeClr val="accent6"/>
              </a:buClr>
              <a:buSzPct val="95000"/>
              <a:buFont typeface="Arial Unicode MS" panose="020B0604020202020204" pitchFamily="34" charset="-128"/>
              <a:buChar char="☉"/>
              <a:defRPr sz="1800">
                <a:solidFill>
                  <a:schemeClr val="bg1">
                    <a:lumMod val="50000"/>
                  </a:schemeClr>
                </a:solidFill>
              </a:defRPr>
            </a:lvl1pPr>
            <a:lvl2pPr marL="685800" indent="-228600">
              <a:buClr>
                <a:schemeClr val="accent6"/>
              </a:buClr>
              <a:buSzPct val="95000"/>
              <a:buFont typeface="Arial Unicode MS" panose="020B0604020202020204" pitchFamily="34" charset="-128"/>
              <a:buChar char="☉"/>
              <a:defRPr sz="1600">
                <a:solidFill>
                  <a:schemeClr val="bg1">
                    <a:lumMod val="50000"/>
                  </a:schemeClr>
                </a:solidFill>
              </a:defRPr>
            </a:lvl2pPr>
            <a:lvl3pPr marL="1143000" indent="-228600">
              <a:buClr>
                <a:schemeClr val="accent6"/>
              </a:buClr>
              <a:buSzPct val="95000"/>
              <a:buFont typeface="Arial Unicode MS" panose="020B0604020202020204" pitchFamily="34" charset="-128"/>
              <a:buChar char="☉"/>
              <a:defRPr sz="1400">
                <a:solidFill>
                  <a:schemeClr val="bg1">
                    <a:lumMod val="50000"/>
                  </a:schemeClr>
                </a:solidFill>
              </a:defRPr>
            </a:lvl3pPr>
            <a:lvl4pPr marL="1600200" marR="0" indent="-228600" algn="l" defTabSz="914400" rtl="0" eaLnBrk="1" fontAlgn="auto" latinLnBrk="0" hangingPunct="1">
              <a:lnSpc>
                <a:spcPct val="90000"/>
              </a:lnSpc>
              <a:spcBef>
                <a:spcPts val="500"/>
              </a:spcBef>
              <a:spcAft>
                <a:spcPts val="0"/>
              </a:spcAft>
              <a:buClr>
                <a:schemeClr val="accent6"/>
              </a:buClr>
              <a:buSzPct val="95000"/>
              <a:buFont typeface="Arial Unicode MS" panose="020B0604020202020204" pitchFamily="34" charset="-128"/>
              <a:buChar char="☉"/>
              <a:tabLst/>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14pt</a:t>
            </a:r>
          </a:p>
          <a:p>
            <a:pPr lvl="3"/>
            <a:r>
              <a:rPr lang="en-US" dirty="0"/>
              <a:t>Fourth level – 12pt</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dirty="0"/>
          </a:p>
          <a:p>
            <a:pPr lvl="3"/>
            <a:endParaRPr lang="en-US" dirty="0"/>
          </a:p>
        </p:txBody>
      </p:sp>
      <p:sp>
        <p:nvSpPr>
          <p:cNvPr id="7"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8"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27118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rvices Slid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xmlns="" id="{A0774E77-E043-504C-ACE6-24B71FA45949}"/>
              </a:ext>
            </a:extLst>
          </p:cNvPr>
          <p:cNvSpPr>
            <a:spLocks noGrp="1"/>
          </p:cNvSpPr>
          <p:nvPr>
            <p:ph type="pic" sz="quarter" idx="20" hasCustomPrompt="1"/>
          </p:nvPr>
        </p:nvSpPr>
        <p:spPr>
          <a:xfrm>
            <a:off x="29414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xmlns="" id="{4E4385F9-7DF9-C747-9140-1CB14CA20DFC}"/>
              </a:ext>
            </a:extLst>
          </p:cNvPr>
          <p:cNvSpPr>
            <a:spLocks noGrp="1"/>
          </p:cNvSpPr>
          <p:nvPr>
            <p:ph sz="quarter" idx="21" hasCustomPrompt="1"/>
          </p:nvPr>
        </p:nvSpPr>
        <p:spPr>
          <a:xfrm>
            <a:off x="19056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xmlns="" id="{CE2A1EDC-2C75-9740-9ED9-6482C8F4D9DC}"/>
              </a:ext>
            </a:extLst>
          </p:cNvPr>
          <p:cNvSpPr>
            <a:spLocks noGrp="1"/>
          </p:cNvSpPr>
          <p:nvPr>
            <p:ph sz="quarter" idx="22" hasCustomPrompt="1"/>
          </p:nvPr>
        </p:nvSpPr>
        <p:spPr>
          <a:xfrm>
            <a:off x="19056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xmlns="" id="{B29C05CD-147F-4443-A557-CFB1A4135534}"/>
              </a:ext>
            </a:extLst>
          </p:cNvPr>
          <p:cNvSpPr>
            <a:spLocks noGrp="1"/>
          </p:cNvSpPr>
          <p:nvPr>
            <p:ph type="pic" sz="quarter" idx="23" hasCustomPrompt="1"/>
          </p:nvPr>
        </p:nvSpPr>
        <p:spPr>
          <a:xfrm>
            <a:off x="59132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xmlns="" id="{37C7FAA8-41F2-F54C-87F9-17FE72DD537C}"/>
              </a:ext>
            </a:extLst>
          </p:cNvPr>
          <p:cNvSpPr>
            <a:spLocks noGrp="1"/>
          </p:cNvSpPr>
          <p:nvPr>
            <p:ph sz="quarter" idx="24" hasCustomPrompt="1"/>
          </p:nvPr>
        </p:nvSpPr>
        <p:spPr>
          <a:xfrm>
            <a:off x="48774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xmlns="" id="{F8445A30-D024-C04D-9119-56C71802227A}"/>
              </a:ext>
            </a:extLst>
          </p:cNvPr>
          <p:cNvSpPr>
            <a:spLocks noGrp="1"/>
          </p:cNvSpPr>
          <p:nvPr>
            <p:ph sz="quarter" idx="25" hasCustomPrompt="1"/>
          </p:nvPr>
        </p:nvSpPr>
        <p:spPr>
          <a:xfrm>
            <a:off x="48774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xmlns="" id="{21F6F720-5328-4144-A463-C367FB601D41}"/>
              </a:ext>
            </a:extLst>
          </p:cNvPr>
          <p:cNvSpPr>
            <a:spLocks noGrp="1"/>
          </p:cNvSpPr>
          <p:nvPr>
            <p:ph type="pic" sz="quarter" idx="26" hasCustomPrompt="1"/>
          </p:nvPr>
        </p:nvSpPr>
        <p:spPr>
          <a:xfrm>
            <a:off x="88850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xmlns="" id="{F7B4EC80-8192-DC43-B1DD-B0739E9B4C60}"/>
              </a:ext>
            </a:extLst>
          </p:cNvPr>
          <p:cNvSpPr>
            <a:spLocks noGrp="1"/>
          </p:cNvSpPr>
          <p:nvPr>
            <p:ph sz="quarter" idx="27" hasCustomPrompt="1"/>
          </p:nvPr>
        </p:nvSpPr>
        <p:spPr>
          <a:xfrm>
            <a:off x="78492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xmlns="" id="{ED8A264A-E1CE-D24C-BC62-C29EFE0AF580}"/>
              </a:ext>
            </a:extLst>
          </p:cNvPr>
          <p:cNvSpPr>
            <a:spLocks noGrp="1"/>
          </p:cNvSpPr>
          <p:nvPr>
            <p:ph sz="quarter" idx="28" hasCustomPrompt="1"/>
          </p:nvPr>
        </p:nvSpPr>
        <p:spPr>
          <a:xfrm>
            <a:off x="7849249" y="2163733"/>
            <a:ext cx="2586037" cy="1239042"/>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xmlns="" id="{69D91425-B53D-AA4A-925C-F492B4DA64F4}"/>
              </a:ext>
            </a:extLst>
          </p:cNvPr>
          <p:cNvSpPr>
            <a:spLocks noGrp="1"/>
          </p:cNvSpPr>
          <p:nvPr>
            <p:ph type="pic" sz="quarter" idx="29" hasCustomPrompt="1"/>
          </p:nvPr>
        </p:nvSpPr>
        <p:spPr>
          <a:xfrm>
            <a:off x="29414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xmlns="" id="{A250792F-E381-5C45-8472-FC5038DB3C2D}"/>
              </a:ext>
            </a:extLst>
          </p:cNvPr>
          <p:cNvSpPr>
            <a:spLocks noGrp="1"/>
          </p:cNvSpPr>
          <p:nvPr>
            <p:ph sz="quarter" idx="30" hasCustomPrompt="1"/>
          </p:nvPr>
        </p:nvSpPr>
        <p:spPr>
          <a:xfrm>
            <a:off x="19056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xmlns="" id="{97F6E0BA-F36F-A049-BEB6-B0041C17E05D}"/>
              </a:ext>
            </a:extLst>
          </p:cNvPr>
          <p:cNvSpPr>
            <a:spLocks noGrp="1"/>
          </p:cNvSpPr>
          <p:nvPr>
            <p:ph sz="quarter" idx="31" hasCustomPrompt="1"/>
          </p:nvPr>
        </p:nvSpPr>
        <p:spPr>
          <a:xfrm>
            <a:off x="19056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xmlns="" id="{279C246A-59B6-4841-8FBA-0053C5323BC1}"/>
              </a:ext>
            </a:extLst>
          </p:cNvPr>
          <p:cNvSpPr>
            <a:spLocks noGrp="1"/>
          </p:cNvSpPr>
          <p:nvPr>
            <p:ph type="pic" sz="quarter" idx="32" hasCustomPrompt="1"/>
          </p:nvPr>
        </p:nvSpPr>
        <p:spPr>
          <a:xfrm>
            <a:off x="59132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xmlns="" id="{CC845706-6037-0249-9F58-FB4E9D33DD00}"/>
              </a:ext>
            </a:extLst>
          </p:cNvPr>
          <p:cNvSpPr>
            <a:spLocks noGrp="1"/>
          </p:cNvSpPr>
          <p:nvPr>
            <p:ph sz="quarter" idx="33" hasCustomPrompt="1"/>
          </p:nvPr>
        </p:nvSpPr>
        <p:spPr>
          <a:xfrm>
            <a:off x="48774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xmlns="" id="{C52A1D35-9FE4-6140-9517-CE7FBEFD664C}"/>
              </a:ext>
            </a:extLst>
          </p:cNvPr>
          <p:cNvSpPr>
            <a:spLocks noGrp="1"/>
          </p:cNvSpPr>
          <p:nvPr>
            <p:ph sz="quarter" idx="34" hasCustomPrompt="1"/>
          </p:nvPr>
        </p:nvSpPr>
        <p:spPr>
          <a:xfrm>
            <a:off x="48774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xmlns="" id="{7F8A2272-AB36-D947-859E-DF5469905385}"/>
              </a:ext>
            </a:extLst>
          </p:cNvPr>
          <p:cNvSpPr>
            <a:spLocks noGrp="1"/>
          </p:cNvSpPr>
          <p:nvPr>
            <p:ph type="pic" sz="quarter" idx="35" hasCustomPrompt="1"/>
          </p:nvPr>
        </p:nvSpPr>
        <p:spPr>
          <a:xfrm>
            <a:off x="88850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xmlns="" id="{3F6ACA93-999A-7E46-B07F-5B2DCC1D692C}"/>
              </a:ext>
            </a:extLst>
          </p:cNvPr>
          <p:cNvSpPr>
            <a:spLocks noGrp="1"/>
          </p:cNvSpPr>
          <p:nvPr>
            <p:ph sz="quarter" idx="36" hasCustomPrompt="1"/>
          </p:nvPr>
        </p:nvSpPr>
        <p:spPr>
          <a:xfrm>
            <a:off x="78492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xmlns="" id="{E1F25B93-8052-3845-86BE-DA6566FB0CA2}"/>
              </a:ext>
            </a:extLst>
          </p:cNvPr>
          <p:cNvSpPr>
            <a:spLocks noGrp="1"/>
          </p:cNvSpPr>
          <p:nvPr>
            <p:ph sz="quarter" idx="37" hasCustomPrompt="1"/>
          </p:nvPr>
        </p:nvSpPr>
        <p:spPr>
          <a:xfrm>
            <a:off x="78492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5" name="Title 2">
            <a:extLst/>
          </p:cNvPr>
          <p:cNvSpPr>
            <a:spLocks noGrp="1"/>
          </p:cNvSpPr>
          <p:nvPr>
            <p:ph type="title" hasCustomPrompt="1"/>
          </p:nvPr>
        </p:nvSpPr>
        <p:spPr>
          <a:xfrm>
            <a:off x="0" y="240434"/>
            <a:ext cx="12192000" cy="341457"/>
          </a:xfrm>
        </p:spPr>
        <p:txBody>
          <a:bodyPr/>
          <a:lstStyle>
            <a:lvl1pPr>
              <a:defRPr sz="2400" b="1">
                <a:latin typeface="+mn-lt"/>
              </a:defRPr>
            </a:lvl1pPr>
          </a:lstStyle>
          <a:p>
            <a:r>
              <a:rPr lang="en-US" dirty="0"/>
              <a:t>Services slide – 24pt</a:t>
            </a:r>
          </a:p>
        </p:txBody>
      </p:sp>
      <p:sp>
        <p:nvSpPr>
          <p:cNvPr id="24"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26"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59670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x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p:txBody>
          <a:bodyPr/>
          <a:lstStyle>
            <a:lvl1pPr>
              <a:defRPr sz="2400">
                <a:solidFill>
                  <a:schemeClr val="accent6">
                    <a:lumMod val="75000"/>
                  </a:schemeClr>
                </a:solidFill>
              </a:defRPr>
            </a:lvl1pPr>
          </a:lstStyle>
          <a:p>
            <a:r>
              <a:rPr lang="en-US" dirty="0"/>
              <a:t>Services slide – 24pt</a:t>
            </a:r>
          </a:p>
        </p:txBody>
      </p:sp>
      <p:cxnSp>
        <p:nvCxnSpPr>
          <p:cNvPr id="22" name="Straight Connector 21">
            <a:extLst>
              <a:ext uri="{FF2B5EF4-FFF2-40B4-BE49-F238E27FC236}">
                <a16:creationId xmlns:a16="http://schemas.microsoft.com/office/drawing/2014/main" xmlns=""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xmlns=""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xmlns=""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2DD5F79D-DDF6-5443-BD9D-C45650A29A72}"/>
              </a:ext>
            </a:extLst>
          </p:cNvPr>
          <p:cNvSpPr/>
          <p:nvPr userDrawn="1"/>
        </p:nvSpPr>
        <p:spPr>
          <a:xfrm>
            <a:off x="4213079"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18">
            <a:extLst>
              <a:ext uri="{FF2B5EF4-FFF2-40B4-BE49-F238E27FC236}">
                <a16:creationId xmlns:a16="http://schemas.microsoft.com/office/drawing/2014/main" xmlns=""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4" name="Text Placeholder 18">
            <a:extLst>
              <a:ext uri="{FF2B5EF4-FFF2-40B4-BE49-F238E27FC236}">
                <a16:creationId xmlns:a16="http://schemas.microsoft.com/office/drawing/2014/main" xmlns="" id="{0DE19446-6892-4F45-BBD8-39528DEB50D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5" name="Text Placeholder 18">
            <a:extLst>
              <a:ext uri="{FF2B5EF4-FFF2-40B4-BE49-F238E27FC236}">
                <a16:creationId xmlns:a16="http://schemas.microsoft.com/office/drawing/2014/main" xmlns=""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6" name="Text Placeholder 18">
            <a:extLst>
              <a:ext uri="{FF2B5EF4-FFF2-40B4-BE49-F238E27FC236}">
                <a16:creationId xmlns:a16="http://schemas.microsoft.com/office/drawing/2014/main" xmlns="" id="{30A9CC9B-BCFD-1C48-9E3B-FAFE7A445215}"/>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7" name="Text Placeholder 18">
            <a:extLst>
              <a:ext uri="{FF2B5EF4-FFF2-40B4-BE49-F238E27FC236}">
                <a16:creationId xmlns:a16="http://schemas.microsoft.com/office/drawing/2014/main" xmlns=""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8" name="Text Placeholder 18">
            <a:extLst>
              <a:ext uri="{FF2B5EF4-FFF2-40B4-BE49-F238E27FC236}">
                <a16:creationId xmlns:a16="http://schemas.microsoft.com/office/drawing/2014/main" xmlns="" id="{F6C64DA1-9B80-A34D-983C-D4BB0DCF3A62}"/>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9" name="Rectangle 38">
            <a:extLst>
              <a:ext uri="{FF2B5EF4-FFF2-40B4-BE49-F238E27FC236}">
                <a16:creationId xmlns:a16="http://schemas.microsoft.com/office/drawing/2014/main" xmlns="" id="{D4D8573A-27FF-0D49-B1F4-D131B7211CBC}"/>
              </a:ext>
            </a:extLst>
          </p:cNvPr>
          <p:cNvSpPr/>
          <p:nvPr userDrawn="1"/>
        </p:nvSpPr>
        <p:spPr>
          <a:xfrm>
            <a:off x="284016"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xmlns=""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B4159AB7-562C-EF4F-A038-B2F28EB86407}"/>
              </a:ext>
            </a:extLst>
          </p:cNvPr>
          <p:cNvSpPr/>
          <p:nvPr userDrawn="1"/>
        </p:nvSpPr>
        <p:spPr>
          <a:xfrm>
            <a:off x="8142142"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18">
            <a:extLst>
              <a:ext uri="{FF2B5EF4-FFF2-40B4-BE49-F238E27FC236}">
                <a16:creationId xmlns:a16="http://schemas.microsoft.com/office/drawing/2014/main" xmlns=""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3" name="Text Placeholder 18">
            <a:extLst>
              <a:ext uri="{FF2B5EF4-FFF2-40B4-BE49-F238E27FC236}">
                <a16:creationId xmlns:a16="http://schemas.microsoft.com/office/drawing/2014/main" xmlns="" id="{FDD28E3F-B55B-974B-A6CD-313EC1137ED4}"/>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4" name="Text Placeholder 18">
            <a:extLst>
              <a:ext uri="{FF2B5EF4-FFF2-40B4-BE49-F238E27FC236}">
                <a16:creationId xmlns:a16="http://schemas.microsoft.com/office/drawing/2014/main" xmlns=""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5" name="Text Placeholder 18">
            <a:extLst>
              <a:ext uri="{FF2B5EF4-FFF2-40B4-BE49-F238E27FC236}">
                <a16:creationId xmlns:a16="http://schemas.microsoft.com/office/drawing/2014/main" xmlns="" id="{BC71BA58-1C4A-5C4B-854A-DE7E6DAB9396}"/>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6" name="Text Placeholder 18">
            <a:extLst>
              <a:ext uri="{FF2B5EF4-FFF2-40B4-BE49-F238E27FC236}">
                <a16:creationId xmlns:a16="http://schemas.microsoft.com/office/drawing/2014/main" xmlns=""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7" name="Text Placeholder 18">
            <a:extLst>
              <a:ext uri="{FF2B5EF4-FFF2-40B4-BE49-F238E27FC236}">
                <a16:creationId xmlns:a16="http://schemas.microsoft.com/office/drawing/2014/main" xmlns="" id="{78F293EA-B788-D54B-B4FB-0C4C2C4F7993}"/>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26"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70260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 Partition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p:txBody>
          <a:bodyPr/>
          <a:lstStyle>
            <a:lvl1pPr>
              <a:defRPr sz="2400">
                <a:solidFill>
                  <a:schemeClr val="accent6">
                    <a:lumMod val="75000"/>
                  </a:schemeClr>
                </a:solidFill>
              </a:defRPr>
            </a:lvl1pPr>
          </a:lstStyle>
          <a:p>
            <a:r>
              <a:rPr lang="en-US" dirty="0"/>
              <a:t>Services slide – 24pt</a:t>
            </a:r>
          </a:p>
        </p:txBody>
      </p:sp>
      <p:cxnSp>
        <p:nvCxnSpPr>
          <p:cNvPr id="22" name="Straight Connector 21">
            <a:extLst>
              <a:ext uri="{FF2B5EF4-FFF2-40B4-BE49-F238E27FC236}">
                <a16:creationId xmlns:a16="http://schemas.microsoft.com/office/drawing/2014/main" xmlns=""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xmlns=""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xmlns=""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18">
            <a:extLst>
              <a:ext uri="{FF2B5EF4-FFF2-40B4-BE49-F238E27FC236}">
                <a16:creationId xmlns:a16="http://schemas.microsoft.com/office/drawing/2014/main" xmlns=""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xmlns=""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xmlns=""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0" name="Rectangle 39">
            <a:extLst>
              <a:ext uri="{FF2B5EF4-FFF2-40B4-BE49-F238E27FC236}">
                <a16:creationId xmlns:a16="http://schemas.microsoft.com/office/drawing/2014/main" xmlns=""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18">
            <a:extLst>
              <a:ext uri="{FF2B5EF4-FFF2-40B4-BE49-F238E27FC236}">
                <a16:creationId xmlns:a16="http://schemas.microsoft.com/office/drawing/2014/main" xmlns=""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xmlns=""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xmlns=""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3" name="Text Placeholder 18">
            <a:extLst>
              <a:ext uri="{FF2B5EF4-FFF2-40B4-BE49-F238E27FC236}">
                <a16:creationId xmlns:a16="http://schemas.microsoft.com/office/drawing/2014/main" xmlns="" id="{A1F92122-B658-DD4B-BB97-A9939E833D2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xmlns="" id="{D2CB635D-AF7C-8349-87A8-88CD14B5C2DF}"/>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Text Placeholder 18">
            <a:extLst>
              <a:ext uri="{FF2B5EF4-FFF2-40B4-BE49-F238E27FC236}">
                <a16:creationId xmlns:a16="http://schemas.microsoft.com/office/drawing/2014/main" xmlns="" id="{2BC722E3-F2A4-344C-A525-05AF28CF5E90}"/>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6" name="Text Placeholder 18">
            <a:extLst>
              <a:ext uri="{FF2B5EF4-FFF2-40B4-BE49-F238E27FC236}">
                <a16:creationId xmlns:a16="http://schemas.microsoft.com/office/drawing/2014/main" xmlns="" id="{4C114B16-95F3-A445-8C7A-0EBC414BEC9F}"/>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xmlns="" id="{89CAA18E-C293-2E4E-BAF1-B89EC15772D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xmlns="" id="{DE75EE04-92F5-D842-8DA3-CD32E9DE04D1}"/>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30"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8278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xmlns=""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xmlns=""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xmlns=""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fld id="{62CC2019-3D0C-8E40-AE0D-9B954BB888BC}" type="datetime6">
              <a:rPr lang="en-IN" smtClean="0"/>
              <a:t>November 19</a:t>
            </a:fld>
            <a:endParaRPr lang="en-US" dirty="0"/>
          </a:p>
        </p:txBody>
      </p:sp>
      <p:grpSp>
        <p:nvGrpSpPr>
          <p:cNvPr id="19" name="Group 18">
            <a:extLst>
              <a:ext uri="{FF2B5EF4-FFF2-40B4-BE49-F238E27FC236}">
                <a16:creationId xmlns:a16="http://schemas.microsoft.com/office/drawing/2014/main" xmlns=""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xmlns=""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xmlns=""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108227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layout">
    <p:spTree>
      <p:nvGrpSpPr>
        <p:cNvPr id="1" name=""/>
        <p:cNvGrpSpPr/>
        <p:nvPr/>
      </p:nvGrpSpPr>
      <p:grpSpPr>
        <a:xfrm>
          <a:off x="0" y="0"/>
          <a:ext cx="0" cy="0"/>
          <a:chOff x="0" y="0"/>
          <a:chExt cx="0" cy="0"/>
        </a:xfrm>
      </p:grpSpPr>
      <p:sp>
        <p:nvSpPr>
          <p:cNvPr id="18" name="Content Placeholder 6">
            <a:extLst>
              <a:ext uri="{FF2B5EF4-FFF2-40B4-BE49-F238E27FC236}">
                <a16:creationId xmlns:a16="http://schemas.microsoft.com/office/drawing/2014/main" xmlns="" id="{FC6ADE07-46A1-0542-BAA8-59D063769FDD}"/>
              </a:ext>
            </a:extLst>
          </p:cNvPr>
          <p:cNvSpPr>
            <a:spLocks noGrp="1"/>
          </p:cNvSpPr>
          <p:nvPr>
            <p:ph sz="quarter" idx="14" hasCustomPrompt="1"/>
          </p:nvPr>
        </p:nvSpPr>
        <p:spPr>
          <a:xfrm>
            <a:off x="1529706" y="216148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29" name="Title 1">
            <a:extLst>
              <a:ext uri="{FF2B5EF4-FFF2-40B4-BE49-F238E27FC236}">
                <a16:creationId xmlns:a16="http://schemas.microsoft.com/office/drawing/2014/main" xmlns="" id="{624D84FE-9F10-3E4F-A3EE-08F2DC268A10}"/>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Services slide – 24pt</a:t>
            </a:r>
          </a:p>
        </p:txBody>
      </p:sp>
      <p:cxnSp>
        <p:nvCxnSpPr>
          <p:cNvPr id="30" name="Straight Connector 29">
            <a:extLst>
              <a:ext uri="{FF2B5EF4-FFF2-40B4-BE49-F238E27FC236}">
                <a16:creationId xmlns:a16="http://schemas.microsoft.com/office/drawing/2014/main" xmlns=""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6">
            <a:extLst>
              <a:ext uri="{FF2B5EF4-FFF2-40B4-BE49-F238E27FC236}">
                <a16:creationId xmlns:a16="http://schemas.microsoft.com/office/drawing/2014/main" xmlns="" id="{79E64612-691E-8B4C-A5A2-69AA4E6E46D8}"/>
              </a:ext>
            </a:extLst>
          </p:cNvPr>
          <p:cNvSpPr>
            <a:spLocks noGrp="1"/>
          </p:cNvSpPr>
          <p:nvPr>
            <p:ph sz="quarter" idx="26" hasCustomPrompt="1"/>
          </p:nvPr>
        </p:nvSpPr>
        <p:spPr>
          <a:xfrm>
            <a:off x="1529706" y="181858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36" name="Content Placeholder 6">
            <a:extLst>
              <a:ext uri="{FF2B5EF4-FFF2-40B4-BE49-F238E27FC236}">
                <a16:creationId xmlns:a16="http://schemas.microsoft.com/office/drawing/2014/main" xmlns="" id="{D5511090-BE15-874F-A34F-3A094A293842}"/>
              </a:ext>
            </a:extLst>
          </p:cNvPr>
          <p:cNvSpPr>
            <a:spLocks noGrp="1"/>
          </p:cNvSpPr>
          <p:nvPr>
            <p:ph sz="quarter" idx="29" hasCustomPrompt="1"/>
          </p:nvPr>
        </p:nvSpPr>
        <p:spPr>
          <a:xfrm>
            <a:off x="1529706" y="3490222"/>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7" name="Content Placeholder 6">
            <a:extLst>
              <a:ext uri="{FF2B5EF4-FFF2-40B4-BE49-F238E27FC236}">
                <a16:creationId xmlns:a16="http://schemas.microsoft.com/office/drawing/2014/main" xmlns="" id="{A393D8D3-6C36-994E-9699-1B7369AAE58F}"/>
              </a:ext>
            </a:extLst>
          </p:cNvPr>
          <p:cNvSpPr>
            <a:spLocks noGrp="1"/>
          </p:cNvSpPr>
          <p:nvPr>
            <p:ph sz="quarter" idx="30" hasCustomPrompt="1"/>
          </p:nvPr>
        </p:nvSpPr>
        <p:spPr>
          <a:xfrm>
            <a:off x="1529706" y="3147322"/>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lumMod val="75000"/>
                  </a:schemeClr>
                </a:solidFill>
              </a:defRPr>
            </a:lvl1pPr>
          </a:lstStyle>
          <a:p>
            <a:r>
              <a:rPr lang="en-US" dirty="0">
                <a:latin typeface="Calibri" panose="020F0502020204030204" pitchFamily="34" charset="0"/>
                <a:cs typeface="Calibri" panose="020F0502020204030204" pitchFamily="34" charset="0"/>
              </a:rPr>
              <a:t>Service Head – 16pt</a:t>
            </a:r>
          </a:p>
        </p:txBody>
      </p:sp>
      <p:sp>
        <p:nvSpPr>
          <p:cNvPr id="40" name="Content Placeholder 6">
            <a:extLst>
              <a:ext uri="{FF2B5EF4-FFF2-40B4-BE49-F238E27FC236}">
                <a16:creationId xmlns:a16="http://schemas.microsoft.com/office/drawing/2014/main" xmlns="" id="{CA186673-35D5-5D41-AEFB-CA5989E40034}"/>
              </a:ext>
            </a:extLst>
          </p:cNvPr>
          <p:cNvSpPr>
            <a:spLocks noGrp="1"/>
          </p:cNvSpPr>
          <p:nvPr>
            <p:ph sz="quarter" idx="33" hasCustomPrompt="1"/>
          </p:nvPr>
        </p:nvSpPr>
        <p:spPr>
          <a:xfrm>
            <a:off x="1529706" y="484753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1" name="Content Placeholder 6">
            <a:extLst>
              <a:ext uri="{FF2B5EF4-FFF2-40B4-BE49-F238E27FC236}">
                <a16:creationId xmlns:a16="http://schemas.microsoft.com/office/drawing/2014/main" xmlns="" id="{EA7E4A05-86A4-2541-8C1E-2AAFF72634DC}"/>
              </a:ext>
            </a:extLst>
          </p:cNvPr>
          <p:cNvSpPr>
            <a:spLocks noGrp="1"/>
          </p:cNvSpPr>
          <p:nvPr>
            <p:ph sz="quarter" idx="34" hasCustomPrompt="1"/>
          </p:nvPr>
        </p:nvSpPr>
        <p:spPr>
          <a:xfrm>
            <a:off x="1529706" y="450463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Service Head – 16pt</a:t>
            </a:r>
          </a:p>
        </p:txBody>
      </p:sp>
      <p:sp>
        <p:nvSpPr>
          <p:cNvPr id="31" name="Rectangle 30">
            <a:extLst>
              <a:ext uri="{FF2B5EF4-FFF2-40B4-BE49-F238E27FC236}">
                <a16:creationId xmlns:a16="http://schemas.microsoft.com/office/drawing/2014/main" xmlns="" id="{2A8A6C66-02C4-8E4D-AE92-4B679AD1FA35}"/>
              </a:ext>
            </a:extLst>
          </p:cNvPr>
          <p:cNvSpPr>
            <a:spLocks noChangeArrowheads="1"/>
          </p:cNvSpPr>
          <p:nvPr userDrawn="1"/>
        </p:nvSpPr>
        <p:spPr bwMode="auto">
          <a:xfrm rot="2700000">
            <a:off x="5308975" y="1759338"/>
            <a:ext cx="931324" cy="936123"/>
          </a:xfrm>
          <a:prstGeom prst="rect">
            <a:avLst/>
          </a:prstGeom>
          <a:solidFill>
            <a:srgbClr val="981658"/>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33" name="Rectangle 5">
            <a:extLst>
              <a:ext uri="{FF2B5EF4-FFF2-40B4-BE49-F238E27FC236}">
                <a16:creationId xmlns:a16="http://schemas.microsoft.com/office/drawing/2014/main" xmlns="" id="{112C20E7-BB02-6F41-A72E-005E76A5753F}"/>
              </a:ext>
            </a:extLst>
          </p:cNvPr>
          <p:cNvSpPr>
            <a:spLocks noChangeArrowheads="1"/>
          </p:cNvSpPr>
          <p:nvPr userDrawn="1"/>
        </p:nvSpPr>
        <p:spPr bwMode="auto">
          <a:xfrm rot="2700000">
            <a:off x="6117144" y="2419580"/>
            <a:ext cx="931324" cy="936123"/>
          </a:xfrm>
          <a:prstGeom prst="rect">
            <a:avLst/>
          </a:prstGeom>
          <a:solidFill>
            <a:srgbClr val="784583"/>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44" name="Rectangle 5">
            <a:extLst>
              <a:ext uri="{FF2B5EF4-FFF2-40B4-BE49-F238E27FC236}">
                <a16:creationId xmlns:a16="http://schemas.microsoft.com/office/drawing/2014/main" xmlns="" id="{EB6BB1FA-DC7D-FE4A-B0B7-19F2D29CCC7F}"/>
              </a:ext>
            </a:extLst>
          </p:cNvPr>
          <p:cNvSpPr>
            <a:spLocks noChangeArrowheads="1"/>
          </p:cNvSpPr>
          <p:nvPr userDrawn="1"/>
        </p:nvSpPr>
        <p:spPr bwMode="auto">
          <a:xfrm rot="2700000">
            <a:off x="5308976" y="4418781"/>
            <a:ext cx="931325" cy="936123"/>
          </a:xfrm>
          <a:prstGeom prst="rect">
            <a:avLst/>
          </a:prstGeom>
          <a:solidFill>
            <a:schemeClr val="accent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5" name="Rectangle 5">
            <a:extLst>
              <a:ext uri="{FF2B5EF4-FFF2-40B4-BE49-F238E27FC236}">
                <a16:creationId xmlns:a16="http://schemas.microsoft.com/office/drawing/2014/main" xmlns="" id="{691541A0-18A4-4F4D-8525-53FDAC03C238}"/>
              </a:ext>
            </a:extLst>
          </p:cNvPr>
          <p:cNvSpPr>
            <a:spLocks noChangeArrowheads="1"/>
          </p:cNvSpPr>
          <p:nvPr userDrawn="1"/>
        </p:nvSpPr>
        <p:spPr bwMode="auto">
          <a:xfrm rot="2700000">
            <a:off x="5308975" y="3084882"/>
            <a:ext cx="931324" cy="936123"/>
          </a:xfrm>
          <a:prstGeom prst="rect">
            <a:avLst/>
          </a:prstGeom>
          <a:solidFill>
            <a:schemeClr val="accent5">
              <a:lumMod val="75000"/>
            </a:schemeClr>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6" name="Rectangle 5">
            <a:extLst>
              <a:ext uri="{FF2B5EF4-FFF2-40B4-BE49-F238E27FC236}">
                <a16:creationId xmlns:a16="http://schemas.microsoft.com/office/drawing/2014/main" xmlns="" id="{897A47C5-163B-DE43-8D0B-C6E1903E504B}"/>
              </a:ext>
            </a:extLst>
          </p:cNvPr>
          <p:cNvSpPr>
            <a:spLocks noChangeArrowheads="1"/>
          </p:cNvSpPr>
          <p:nvPr userDrawn="1"/>
        </p:nvSpPr>
        <p:spPr bwMode="auto">
          <a:xfrm rot="2700000">
            <a:off x="6117144" y="3750182"/>
            <a:ext cx="931324" cy="936123"/>
          </a:xfrm>
          <a:prstGeom prst="rect">
            <a:avLst/>
          </a:prstGeom>
          <a:solidFill>
            <a:schemeClr val="accent1"/>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2" name="Content Placeholder 6">
            <a:extLst>
              <a:ext uri="{FF2B5EF4-FFF2-40B4-BE49-F238E27FC236}">
                <a16:creationId xmlns:a16="http://schemas.microsoft.com/office/drawing/2014/main" xmlns="" id="{4E0987FC-9403-5F4F-B2C5-D7DE18DD7ABE}"/>
              </a:ext>
            </a:extLst>
          </p:cNvPr>
          <p:cNvSpPr>
            <a:spLocks noGrp="1"/>
          </p:cNvSpPr>
          <p:nvPr>
            <p:ph sz="quarter" idx="35" hasCustomPrompt="1"/>
          </p:nvPr>
        </p:nvSpPr>
        <p:spPr>
          <a:xfrm>
            <a:off x="7644668" y="2775126"/>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3" name="Content Placeholder 6">
            <a:extLst>
              <a:ext uri="{FF2B5EF4-FFF2-40B4-BE49-F238E27FC236}">
                <a16:creationId xmlns:a16="http://schemas.microsoft.com/office/drawing/2014/main" xmlns="" id="{DF92003B-52E6-9A42-BB4D-46394A0D0000}"/>
              </a:ext>
            </a:extLst>
          </p:cNvPr>
          <p:cNvSpPr>
            <a:spLocks noGrp="1"/>
          </p:cNvSpPr>
          <p:nvPr>
            <p:ph sz="quarter" idx="36" hasCustomPrompt="1"/>
          </p:nvPr>
        </p:nvSpPr>
        <p:spPr>
          <a:xfrm>
            <a:off x="7644668" y="2432226"/>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4" name="Content Placeholder 6">
            <a:extLst>
              <a:ext uri="{FF2B5EF4-FFF2-40B4-BE49-F238E27FC236}">
                <a16:creationId xmlns:a16="http://schemas.microsoft.com/office/drawing/2014/main" xmlns="" id="{5396C44C-70DB-4D42-8269-556ABFB2033C}"/>
              </a:ext>
            </a:extLst>
          </p:cNvPr>
          <p:cNvSpPr>
            <a:spLocks noGrp="1"/>
          </p:cNvSpPr>
          <p:nvPr>
            <p:ph sz="quarter" idx="37" hasCustomPrompt="1"/>
          </p:nvPr>
        </p:nvSpPr>
        <p:spPr>
          <a:xfrm>
            <a:off x="7644668" y="4132438"/>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xmlns="" id="{7332D94B-510C-FE4D-8C63-80CCDE730AF0}"/>
              </a:ext>
            </a:extLst>
          </p:cNvPr>
          <p:cNvSpPr>
            <a:spLocks noGrp="1"/>
          </p:cNvSpPr>
          <p:nvPr>
            <p:ph sz="quarter" idx="38" hasCustomPrompt="1"/>
          </p:nvPr>
        </p:nvSpPr>
        <p:spPr>
          <a:xfrm>
            <a:off x="7644668" y="3789538"/>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5" name="Picture Placeholder 4">
            <a:extLst>
              <a:ext uri="{FF2B5EF4-FFF2-40B4-BE49-F238E27FC236}">
                <a16:creationId xmlns:a16="http://schemas.microsoft.com/office/drawing/2014/main" xmlns="" id="{F669D749-B16C-4C41-AE15-409F88611D49}"/>
              </a:ext>
            </a:extLst>
          </p:cNvPr>
          <p:cNvSpPr>
            <a:spLocks noGrp="1"/>
          </p:cNvSpPr>
          <p:nvPr>
            <p:ph type="pic" sz="quarter" idx="39" hasCustomPrompt="1"/>
          </p:nvPr>
        </p:nvSpPr>
        <p:spPr>
          <a:xfrm>
            <a:off x="5511905" y="196323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8" name="Picture Placeholder 4">
            <a:extLst>
              <a:ext uri="{FF2B5EF4-FFF2-40B4-BE49-F238E27FC236}">
                <a16:creationId xmlns:a16="http://schemas.microsoft.com/office/drawing/2014/main" xmlns="" id="{CF201FBA-7AA8-8F49-B2AD-90B0913CCABB}"/>
              </a:ext>
            </a:extLst>
          </p:cNvPr>
          <p:cNvSpPr>
            <a:spLocks noGrp="1"/>
          </p:cNvSpPr>
          <p:nvPr>
            <p:ph type="pic" sz="quarter" idx="40" hasCustomPrompt="1"/>
          </p:nvPr>
        </p:nvSpPr>
        <p:spPr>
          <a:xfrm>
            <a:off x="6327451" y="2630500"/>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4" name="Picture Placeholder 4">
            <a:extLst>
              <a:ext uri="{FF2B5EF4-FFF2-40B4-BE49-F238E27FC236}">
                <a16:creationId xmlns:a16="http://schemas.microsoft.com/office/drawing/2014/main" xmlns="" id="{07EEC54F-8B17-3942-B95C-FD6569A0AFA9}"/>
              </a:ext>
            </a:extLst>
          </p:cNvPr>
          <p:cNvSpPr>
            <a:spLocks noGrp="1"/>
          </p:cNvSpPr>
          <p:nvPr>
            <p:ph type="pic" sz="quarter" idx="41" hasCustomPrompt="1"/>
          </p:nvPr>
        </p:nvSpPr>
        <p:spPr>
          <a:xfrm>
            <a:off x="5524261" y="329776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5" name="Picture Placeholder 4">
            <a:extLst>
              <a:ext uri="{FF2B5EF4-FFF2-40B4-BE49-F238E27FC236}">
                <a16:creationId xmlns:a16="http://schemas.microsoft.com/office/drawing/2014/main" xmlns="" id="{5C871C9D-3FBC-3049-BA69-97CBF95C8842}"/>
              </a:ext>
            </a:extLst>
          </p:cNvPr>
          <p:cNvSpPr>
            <a:spLocks noGrp="1"/>
          </p:cNvSpPr>
          <p:nvPr>
            <p:ph type="pic" sz="quarter" idx="42" hasCustomPrompt="1"/>
          </p:nvPr>
        </p:nvSpPr>
        <p:spPr>
          <a:xfrm>
            <a:off x="5511905" y="4610434"/>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8" name="Picture Placeholder 4">
            <a:extLst>
              <a:ext uri="{FF2B5EF4-FFF2-40B4-BE49-F238E27FC236}">
                <a16:creationId xmlns:a16="http://schemas.microsoft.com/office/drawing/2014/main" xmlns="" id="{2BDC92E0-3042-A34E-A596-2E18D46F7D90}"/>
              </a:ext>
            </a:extLst>
          </p:cNvPr>
          <p:cNvSpPr>
            <a:spLocks noGrp="1"/>
          </p:cNvSpPr>
          <p:nvPr>
            <p:ph type="pic" sz="quarter" idx="43" hasCustomPrompt="1"/>
          </p:nvPr>
        </p:nvSpPr>
        <p:spPr>
          <a:xfrm>
            <a:off x="6327452" y="3930812"/>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6"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27"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1673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1"/>
                                        </p:tgtEl>
                                        <p:attrNameLst>
                                          <p:attrName>style.visibility</p:attrName>
                                        </p:attrNameLst>
                                      </p:cBhvr>
                                      <p:to>
                                        <p:strVal val="visible"/>
                                      </p:to>
                                    </p:set>
                                    <p:anim calcmode="lin" valueType="num">
                                      <p:cBhvr>
                                        <p:cTn id="7" dur="800" fill="hold"/>
                                        <p:tgtEl>
                                          <p:spTgt spid="31"/>
                                        </p:tgtEl>
                                        <p:attrNameLst>
                                          <p:attrName>ppt_w</p:attrName>
                                        </p:attrNameLst>
                                      </p:cBhvr>
                                      <p:tavLst>
                                        <p:tav tm="0">
                                          <p:val>
                                            <p:fltVal val="0"/>
                                          </p:val>
                                        </p:tav>
                                        <p:tav tm="100000">
                                          <p:val>
                                            <p:strVal val="#ppt_w"/>
                                          </p:val>
                                        </p:tav>
                                      </p:tavLst>
                                    </p:anim>
                                    <p:anim calcmode="lin" valueType="num">
                                      <p:cBhvr>
                                        <p:cTn id="8" dur="800" fill="hold"/>
                                        <p:tgtEl>
                                          <p:spTgt spid="31"/>
                                        </p:tgtEl>
                                        <p:attrNameLst>
                                          <p:attrName>ppt_h</p:attrName>
                                        </p:attrNameLst>
                                      </p:cBhvr>
                                      <p:tavLst>
                                        <p:tav tm="0">
                                          <p:val>
                                            <p:fltVal val="0"/>
                                          </p:val>
                                        </p:tav>
                                        <p:tav tm="100000">
                                          <p:val>
                                            <p:strVal val="#ppt_h"/>
                                          </p:val>
                                        </p:tav>
                                      </p:tavLst>
                                    </p:anim>
                                    <p:animEffect transition="in" filter="fade">
                                      <p:cBhvr>
                                        <p:cTn id="9" dur="800"/>
                                        <p:tgtEl>
                                          <p:spTgt spid="31"/>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800" fill="hold"/>
                                        <p:tgtEl>
                                          <p:spTgt spid="33"/>
                                        </p:tgtEl>
                                        <p:attrNameLst>
                                          <p:attrName>ppt_w</p:attrName>
                                        </p:attrNameLst>
                                      </p:cBhvr>
                                      <p:tavLst>
                                        <p:tav tm="0">
                                          <p:val>
                                            <p:fltVal val="0"/>
                                          </p:val>
                                        </p:tav>
                                        <p:tav tm="100000">
                                          <p:val>
                                            <p:strVal val="#ppt_w"/>
                                          </p:val>
                                        </p:tav>
                                      </p:tavLst>
                                    </p:anim>
                                    <p:anim calcmode="lin" valueType="num">
                                      <p:cBhvr>
                                        <p:cTn id="13" dur="800" fill="hold"/>
                                        <p:tgtEl>
                                          <p:spTgt spid="33"/>
                                        </p:tgtEl>
                                        <p:attrNameLst>
                                          <p:attrName>ppt_h</p:attrName>
                                        </p:attrNameLst>
                                      </p:cBhvr>
                                      <p:tavLst>
                                        <p:tav tm="0">
                                          <p:val>
                                            <p:fltVal val="0"/>
                                          </p:val>
                                        </p:tav>
                                        <p:tav tm="100000">
                                          <p:val>
                                            <p:strVal val="#ppt_h"/>
                                          </p:val>
                                        </p:tav>
                                      </p:tavLst>
                                    </p:anim>
                                    <p:animEffect transition="in" filter="fade">
                                      <p:cBhvr>
                                        <p:cTn id="14" dur="800"/>
                                        <p:tgtEl>
                                          <p:spTgt spid="33"/>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5"/>
                                        </p:tgtEl>
                                        <p:attrNameLst>
                                          <p:attrName>style.visibility</p:attrName>
                                        </p:attrNameLst>
                                      </p:cBhvr>
                                      <p:to>
                                        <p:strVal val="visible"/>
                                      </p:to>
                                    </p:set>
                                    <p:anim calcmode="lin" valueType="num">
                                      <p:cBhvr>
                                        <p:cTn id="17" dur="800" fill="hold"/>
                                        <p:tgtEl>
                                          <p:spTgt spid="45"/>
                                        </p:tgtEl>
                                        <p:attrNameLst>
                                          <p:attrName>ppt_w</p:attrName>
                                        </p:attrNameLst>
                                      </p:cBhvr>
                                      <p:tavLst>
                                        <p:tav tm="0">
                                          <p:val>
                                            <p:fltVal val="0"/>
                                          </p:val>
                                        </p:tav>
                                        <p:tav tm="100000">
                                          <p:val>
                                            <p:strVal val="#ppt_w"/>
                                          </p:val>
                                        </p:tav>
                                      </p:tavLst>
                                    </p:anim>
                                    <p:anim calcmode="lin" valueType="num">
                                      <p:cBhvr>
                                        <p:cTn id="18" dur="800" fill="hold"/>
                                        <p:tgtEl>
                                          <p:spTgt spid="45"/>
                                        </p:tgtEl>
                                        <p:attrNameLst>
                                          <p:attrName>ppt_h</p:attrName>
                                        </p:attrNameLst>
                                      </p:cBhvr>
                                      <p:tavLst>
                                        <p:tav tm="0">
                                          <p:val>
                                            <p:fltVal val="0"/>
                                          </p:val>
                                        </p:tav>
                                        <p:tav tm="100000">
                                          <p:val>
                                            <p:strVal val="#ppt_h"/>
                                          </p:val>
                                        </p:tav>
                                      </p:tavLst>
                                    </p:anim>
                                    <p:animEffect transition="in" filter="fade">
                                      <p:cBhvr>
                                        <p:cTn id="19" dur="800"/>
                                        <p:tgtEl>
                                          <p:spTgt spid="4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46"/>
                                        </p:tgtEl>
                                        <p:attrNameLst>
                                          <p:attrName>style.visibility</p:attrName>
                                        </p:attrNameLst>
                                      </p:cBhvr>
                                      <p:to>
                                        <p:strVal val="visible"/>
                                      </p:to>
                                    </p:set>
                                    <p:anim calcmode="lin" valueType="num">
                                      <p:cBhvr>
                                        <p:cTn id="22" dur="800" fill="hold"/>
                                        <p:tgtEl>
                                          <p:spTgt spid="46"/>
                                        </p:tgtEl>
                                        <p:attrNameLst>
                                          <p:attrName>ppt_w</p:attrName>
                                        </p:attrNameLst>
                                      </p:cBhvr>
                                      <p:tavLst>
                                        <p:tav tm="0">
                                          <p:val>
                                            <p:fltVal val="0"/>
                                          </p:val>
                                        </p:tav>
                                        <p:tav tm="100000">
                                          <p:val>
                                            <p:strVal val="#ppt_w"/>
                                          </p:val>
                                        </p:tav>
                                      </p:tavLst>
                                    </p:anim>
                                    <p:anim calcmode="lin" valueType="num">
                                      <p:cBhvr>
                                        <p:cTn id="23" dur="800" fill="hold"/>
                                        <p:tgtEl>
                                          <p:spTgt spid="46"/>
                                        </p:tgtEl>
                                        <p:attrNameLst>
                                          <p:attrName>ppt_h</p:attrName>
                                        </p:attrNameLst>
                                      </p:cBhvr>
                                      <p:tavLst>
                                        <p:tav tm="0">
                                          <p:val>
                                            <p:fltVal val="0"/>
                                          </p:val>
                                        </p:tav>
                                        <p:tav tm="100000">
                                          <p:val>
                                            <p:strVal val="#ppt_h"/>
                                          </p:val>
                                        </p:tav>
                                      </p:tavLst>
                                    </p:anim>
                                    <p:animEffect transition="in" filter="fade">
                                      <p:cBhvr>
                                        <p:cTn id="24" dur="800"/>
                                        <p:tgtEl>
                                          <p:spTgt spid="4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44"/>
                                        </p:tgtEl>
                                        <p:attrNameLst>
                                          <p:attrName>style.visibility</p:attrName>
                                        </p:attrNameLst>
                                      </p:cBhvr>
                                      <p:to>
                                        <p:strVal val="visible"/>
                                      </p:to>
                                    </p:set>
                                    <p:anim calcmode="lin" valueType="num">
                                      <p:cBhvr>
                                        <p:cTn id="27" dur="800" fill="hold"/>
                                        <p:tgtEl>
                                          <p:spTgt spid="44"/>
                                        </p:tgtEl>
                                        <p:attrNameLst>
                                          <p:attrName>ppt_w</p:attrName>
                                        </p:attrNameLst>
                                      </p:cBhvr>
                                      <p:tavLst>
                                        <p:tav tm="0">
                                          <p:val>
                                            <p:fltVal val="0"/>
                                          </p:val>
                                        </p:tav>
                                        <p:tav tm="100000">
                                          <p:val>
                                            <p:strVal val="#ppt_w"/>
                                          </p:val>
                                        </p:tav>
                                      </p:tavLst>
                                    </p:anim>
                                    <p:anim calcmode="lin" valueType="num">
                                      <p:cBhvr>
                                        <p:cTn id="28" dur="800" fill="hold"/>
                                        <p:tgtEl>
                                          <p:spTgt spid="44"/>
                                        </p:tgtEl>
                                        <p:attrNameLst>
                                          <p:attrName>ppt_h</p:attrName>
                                        </p:attrNameLst>
                                      </p:cBhvr>
                                      <p:tavLst>
                                        <p:tav tm="0">
                                          <p:val>
                                            <p:fltVal val="0"/>
                                          </p:val>
                                        </p:tav>
                                        <p:tav tm="100000">
                                          <p:val>
                                            <p:strVal val="#ppt_h"/>
                                          </p:val>
                                        </p:tav>
                                      </p:tavLst>
                                    </p:anim>
                                    <p:animEffect transition="in" filter="fade">
                                      <p:cBhvr>
                                        <p:cTn id="29" dur="8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4" grpId="0" animBg="1"/>
      <p:bldP spid="45" grpId="0" animBg="1"/>
      <p:bldP spid="46"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wards 1">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xmlns="" id="{A8FD1FD4-3816-FB44-915F-85344A42071F}"/>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Awards – 24pt</a:t>
            </a:r>
          </a:p>
        </p:txBody>
      </p:sp>
      <p:cxnSp>
        <p:nvCxnSpPr>
          <p:cNvPr id="27" name="Straight Connector 26">
            <a:extLst>
              <a:ext uri="{FF2B5EF4-FFF2-40B4-BE49-F238E27FC236}">
                <a16:creationId xmlns:a16="http://schemas.microsoft.com/office/drawing/2014/main" xmlns="" id="{2D62095F-6BF0-AF4E-B506-8FDA68C91727}"/>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623">
            <a:extLst>
              <a:ext uri="{FF2B5EF4-FFF2-40B4-BE49-F238E27FC236}">
                <a16:creationId xmlns:a16="http://schemas.microsoft.com/office/drawing/2014/main" xmlns="" id="{767786F1-D9C9-4440-A47E-98F55FD996EC}"/>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4" name="Oval 33">
            <a:extLst>
              <a:ext uri="{FF2B5EF4-FFF2-40B4-BE49-F238E27FC236}">
                <a16:creationId xmlns:a16="http://schemas.microsoft.com/office/drawing/2014/main" xmlns="" id="{E780AE5F-5283-A94A-89BB-578B2EF44842}"/>
              </a:ext>
            </a:extLst>
          </p:cNvPr>
          <p:cNvSpPr>
            <a:spLocks noChangeAspect="1"/>
          </p:cNvSpPr>
          <p:nvPr userDrawn="1"/>
        </p:nvSpPr>
        <p:spPr>
          <a:xfrm>
            <a:off x="4114323" y="1973354"/>
            <a:ext cx="1497077" cy="1497077"/>
          </a:xfrm>
          <a:prstGeom prst="ellipse">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5" name="Oval 34">
            <a:extLst>
              <a:ext uri="{FF2B5EF4-FFF2-40B4-BE49-F238E27FC236}">
                <a16:creationId xmlns:a16="http://schemas.microsoft.com/office/drawing/2014/main" xmlns="" id="{64BB168D-24A5-4B4C-BD9C-92D9C5EF0F9C}"/>
              </a:ext>
            </a:extLst>
          </p:cNvPr>
          <p:cNvSpPr>
            <a:spLocks noChangeAspect="1"/>
          </p:cNvSpPr>
          <p:nvPr userDrawn="1"/>
        </p:nvSpPr>
        <p:spPr>
          <a:xfrm>
            <a:off x="6684425" y="1973354"/>
            <a:ext cx="1497077" cy="149707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8" name="Oval 37">
            <a:extLst>
              <a:ext uri="{FF2B5EF4-FFF2-40B4-BE49-F238E27FC236}">
                <a16:creationId xmlns:a16="http://schemas.microsoft.com/office/drawing/2014/main" xmlns="" id="{AA61C86D-51BA-2344-8C34-41A534F0EDAA}"/>
              </a:ext>
            </a:extLst>
          </p:cNvPr>
          <p:cNvSpPr>
            <a:spLocks noChangeAspect="1"/>
          </p:cNvSpPr>
          <p:nvPr userDrawn="1"/>
        </p:nvSpPr>
        <p:spPr>
          <a:xfrm>
            <a:off x="9254527" y="1973354"/>
            <a:ext cx="1497077" cy="149707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9" name="Oval 38">
            <a:extLst>
              <a:ext uri="{FF2B5EF4-FFF2-40B4-BE49-F238E27FC236}">
                <a16:creationId xmlns:a16="http://schemas.microsoft.com/office/drawing/2014/main" xmlns="" id="{EE57D211-A085-E743-9F95-EAC71A50311B}"/>
              </a:ext>
            </a:extLst>
          </p:cNvPr>
          <p:cNvSpPr>
            <a:spLocks noChangeAspect="1"/>
          </p:cNvSpPr>
          <p:nvPr userDrawn="1"/>
        </p:nvSpPr>
        <p:spPr>
          <a:xfrm>
            <a:off x="1506827" y="1973354"/>
            <a:ext cx="1497077" cy="149707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4" name="Content Placeholder 6">
            <a:extLst>
              <a:ext uri="{FF2B5EF4-FFF2-40B4-BE49-F238E27FC236}">
                <a16:creationId xmlns:a16="http://schemas.microsoft.com/office/drawing/2014/main" xmlns="" id="{A5025F4D-93F4-1146-945B-9BABB74A8148}"/>
              </a:ext>
            </a:extLst>
          </p:cNvPr>
          <p:cNvSpPr>
            <a:spLocks noGrp="1"/>
          </p:cNvSpPr>
          <p:nvPr>
            <p:ph sz="quarter" idx="37" hasCustomPrompt="1"/>
          </p:nvPr>
        </p:nvSpPr>
        <p:spPr>
          <a:xfrm>
            <a:off x="11913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Awards/ service – 16pt</a:t>
            </a:r>
          </a:p>
        </p:txBody>
      </p:sp>
      <p:sp>
        <p:nvSpPr>
          <p:cNvPr id="75" name="Content Placeholder 6">
            <a:extLst>
              <a:ext uri="{FF2B5EF4-FFF2-40B4-BE49-F238E27FC236}">
                <a16:creationId xmlns:a16="http://schemas.microsoft.com/office/drawing/2014/main" xmlns="" id="{F084681A-8996-0646-91F6-8B3B2640ED79}"/>
              </a:ext>
            </a:extLst>
          </p:cNvPr>
          <p:cNvSpPr>
            <a:spLocks noGrp="1"/>
          </p:cNvSpPr>
          <p:nvPr>
            <p:ph sz="quarter" idx="38" hasCustomPrompt="1"/>
          </p:nvPr>
        </p:nvSpPr>
        <p:spPr>
          <a:xfrm>
            <a:off x="11913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6" name="Content Placeholder 6">
            <a:extLst>
              <a:ext uri="{FF2B5EF4-FFF2-40B4-BE49-F238E27FC236}">
                <a16:creationId xmlns:a16="http://schemas.microsoft.com/office/drawing/2014/main" xmlns="" id="{4F74BFB3-22F1-FA44-B137-A24F5DCA082B}"/>
              </a:ext>
            </a:extLst>
          </p:cNvPr>
          <p:cNvSpPr>
            <a:spLocks noGrp="1"/>
          </p:cNvSpPr>
          <p:nvPr>
            <p:ph sz="quarter" idx="39" hasCustomPrompt="1"/>
          </p:nvPr>
        </p:nvSpPr>
        <p:spPr>
          <a:xfrm>
            <a:off x="11913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77" name="Content Placeholder 6">
            <a:extLst>
              <a:ext uri="{FF2B5EF4-FFF2-40B4-BE49-F238E27FC236}">
                <a16:creationId xmlns:a16="http://schemas.microsoft.com/office/drawing/2014/main" xmlns="" id="{DB57F645-8EEB-A74E-B54E-7292F6B14404}"/>
              </a:ext>
            </a:extLst>
          </p:cNvPr>
          <p:cNvSpPr>
            <a:spLocks noGrp="1"/>
          </p:cNvSpPr>
          <p:nvPr>
            <p:ph sz="quarter" idx="40" hasCustomPrompt="1"/>
          </p:nvPr>
        </p:nvSpPr>
        <p:spPr>
          <a:xfrm>
            <a:off x="3798870"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Awards/ service – 16pt</a:t>
            </a:r>
          </a:p>
        </p:txBody>
      </p:sp>
      <p:sp>
        <p:nvSpPr>
          <p:cNvPr id="78" name="Content Placeholder 6">
            <a:extLst>
              <a:ext uri="{FF2B5EF4-FFF2-40B4-BE49-F238E27FC236}">
                <a16:creationId xmlns:a16="http://schemas.microsoft.com/office/drawing/2014/main" xmlns="" id="{D80FAC28-DF0F-4F44-933C-B48206F46A3B}"/>
              </a:ext>
            </a:extLst>
          </p:cNvPr>
          <p:cNvSpPr>
            <a:spLocks noGrp="1"/>
          </p:cNvSpPr>
          <p:nvPr>
            <p:ph sz="quarter" idx="41" hasCustomPrompt="1"/>
          </p:nvPr>
        </p:nvSpPr>
        <p:spPr>
          <a:xfrm>
            <a:off x="3798870"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9" name="Content Placeholder 6">
            <a:extLst>
              <a:ext uri="{FF2B5EF4-FFF2-40B4-BE49-F238E27FC236}">
                <a16:creationId xmlns:a16="http://schemas.microsoft.com/office/drawing/2014/main" xmlns="" id="{4410A345-EA02-FB4C-BC25-80A8B6F08924}"/>
              </a:ext>
            </a:extLst>
          </p:cNvPr>
          <p:cNvSpPr>
            <a:spLocks noGrp="1"/>
          </p:cNvSpPr>
          <p:nvPr>
            <p:ph sz="quarter" idx="42" hasCustomPrompt="1"/>
          </p:nvPr>
        </p:nvSpPr>
        <p:spPr>
          <a:xfrm>
            <a:off x="3798870"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0" name="Content Placeholder 6">
            <a:extLst>
              <a:ext uri="{FF2B5EF4-FFF2-40B4-BE49-F238E27FC236}">
                <a16:creationId xmlns:a16="http://schemas.microsoft.com/office/drawing/2014/main" xmlns="" id="{EAC0C461-8649-B145-8540-5A8CAD4606F3}"/>
              </a:ext>
            </a:extLst>
          </p:cNvPr>
          <p:cNvSpPr>
            <a:spLocks noGrp="1"/>
          </p:cNvSpPr>
          <p:nvPr>
            <p:ph sz="quarter" idx="43" hasCustomPrompt="1"/>
          </p:nvPr>
        </p:nvSpPr>
        <p:spPr>
          <a:xfrm>
            <a:off x="6368972"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Awards/ service – 16pt</a:t>
            </a:r>
          </a:p>
        </p:txBody>
      </p:sp>
      <p:sp>
        <p:nvSpPr>
          <p:cNvPr id="81" name="Content Placeholder 6">
            <a:extLst>
              <a:ext uri="{FF2B5EF4-FFF2-40B4-BE49-F238E27FC236}">
                <a16:creationId xmlns:a16="http://schemas.microsoft.com/office/drawing/2014/main" xmlns="" id="{F2491D6F-68AD-184F-A24B-2CB52E23FF48}"/>
              </a:ext>
            </a:extLst>
          </p:cNvPr>
          <p:cNvSpPr>
            <a:spLocks noGrp="1"/>
          </p:cNvSpPr>
          <p:nvPr>
            <p:ph sz="quarter" idx="44" hasCustomPrompt="1"/>
          </p:nvPr>
        </p:nvSpPr>
        <p:spPr>
          <a:xfrm>
            <a:off x="6368972"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2" name="Content Placeholder 6">
            <a:extLst>
              <a:ext uri="{FF2B5EF4-FFF2-40B4-BE49-F238E27FC236}">
                <a16:creationId xmlns:a16="http://schemas.microsoft.com/office/drawing/2014/main" xmlns="" id="{9D068DF7-FC5E-934A-89F6-53BB53FB4764}"/>
              </a:ext>
            </a:extLst>
          </p:cNvPr>
          <p:cNvSpPr>
            <a:spLocks noGrp="1"/>
          </p:cNvSpPr>
          <p:nvPr>
            <p:ph sz="quarter" idx="45" hasCustomPrompt="1"/>
          </p:nvPr>
        </p:nvSpPr>
        <p:spPr>
          <a:xfrm>
            <a:off x="6368972"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3" name="Content Placeholder 6">
            <a:extLst>
              <a:ext uri="{FF2B5EF4-FFF2-40B4-BE49-F238E27FC236}">
                <a16:creationId xmlns:a16="http://schemas.microsoft.com/office/drawing/2014/main" xmlns="" id="{0DBE7B52-D9D0-9A46-AD69-0143DD12F0E8}"/>
              </a:ext>
            </a:extLst>
          </p:cNvPr>
          <p:cNvSpPr>
            <a:spLocks noGrp="1"/>
          </p:cNvSpPr>
          <p:nvPr>
            <p:ph sz="quarter" idx="46" hasCustomPrompt="1"/>
          </p:nvPr>
        </p:nvSpPr>
        <p:spPr>
          <a:xfrm>
            <a:off x="89390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Awards/ service – 16pt</a:t>
            </a:r>
          </a:p>
        </p:txBody>
      </p:sp>
      <p:sp>
        <p:nvSpPr>
          <p:cNvPr id="84" name="Content Placeholder 6">
            <a:extLst>
              <a:ext uri="{FF2B5EF4-FFF2-40B4-BE49-F238E27FC236}">
                <a16:creationId xmlns:a16="http://schemas.microsoft.com/office/drawing/2014/main" xmlns="" id="{8DCA0E97-7C45-5C48-A6E0-33F74FD41D73}"/>
              </a:ext>
            </a:extLst>
          </p:cNvPr>
          <p:cNvSpPr>
            <a:spLocks noGrp="1"/>
          </p:cNvSpPr>
          <p:nvPr>
            <p:ph sz="quarter" idx="47" hasCustomPrompt="1"/>
          </p:nvPr>
        </p:nvSpPr>
        <p:spPr>
          <a:xfrm>
            <a:off x="89390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5" name="Content Placeholder 6">
            <a:extLst>
              <a:ext uri="{FF2B5EF4-FFF2-40B4-BE49-F238E27FC236}">
                <a16:creationId xmlns:a16="http://schemas.microsoft.com/office/drawing/2014/main" xmlns="" id="{B7673E71-C51A-DA4F-8AEE-3F9CEA05FF3B}"/>
              </a:ext>
            </a:extLst>
          </p:cNvPr>
          <p:cNvSpPr>
            <a:spLocks noGrp="1"/>
          </p:cNvSpPr>
          <p:nvPr>
            <p:ph sz="quarter" idx="48" hasCustomPrompt="1"/>
          </p:nvPr>
        </p:nvSpPr>
        <p:spPr>
          <a:xfrm>
            <a:off x="89390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5" name="Picture Placeholder 4">
            <a:extLst>
              <a:ext uri="{FF2B5EF4-FFF2-40B4-BE49-F238E27FC236}">
                <a16:creationId xmlns:a16="http://schemas.microsoft.com/office/drawing/2014/main" xmlns="" id="{855EFE35-0DA1-524E-8947-FB741B39DAEC}"/>
              </a:ext>
            </a:extLst>
          </p:cNvPr>
          <p:cNvSpPr>
            <a:spLocks noGrp="1"/>
          </p:cNvSpPr>
          <p:nvPr>
            <p:ph type="pic" sz="quarter" idx="49" hasCustomPrompt="1"/>
          </p:nvPr>
        </p:nvSpPr>
        <p:spPr>
          <a:xfrm>
            <a:off x="17916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29" name="Picture Placeholder 4">
            <a:extLst>
              <a:ext uri="{FF2B5EF4-FFF2-40B4-BE49-F238E27FC236}">
                <a16:creationId xmlns:a16="http://schemas.microsoft.com/office/drawing/2014/main" xmlns="" id="{5817DFA7-15E9-4D4D-8C46-F3C1D0EFC050}"/>
              </a:ext>
            </a:extLst>
          </p:cNvPr>
          <p:cNvSpPr>
            <a:spLocks noGrp="1"/>
          </p:cNvSpPr>
          <p:nvPr>
            <p:ph type="pic" sz="quarter" idx="50" hasCustomPrompt="1"/>
          </p:nvPr>
        </p:nvSpPr>
        <p:spPr>
          <a:xfrm>
            <a:off x="4399147"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0" name="Picture Placeholder 4">
            <a:extLst>
              <a:ext uri="{FF2B5EF4-FFF2-40B4-BE49-F238E27FC236}">
                <a16:creationId xmlns:a16="http://schemas.microsoft.com/office/drawing/2014/main" xmlns="" id="{D3B12BCB-7D94-FB4C-9F74-BA28C4390187}"/>
              </a:ext>
            </a:extLst>
          </p:cNvPr>
          <p:cNvSpPr>
            <a:spLocks noGrp="1"/>
          </p:cNvSpPr>
          <p:nvPr>
            <p:ph type="pic" sz="quarter" idx="51" hasCustomPrompt="1"/>
          </p:nvPr>
        </p:nvSpPr>
        <p:spPr>
          <a:xfrm>
            <a:off x="6969249"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1" name="Picture Placeholder 4">
            <a:extLst>
              <a:ext uri="{FF2B5EF4-FFF2-40B4-BE49-F238E27FC236}">
                <a16:creationId xmlns:a16="http://schemas.microsoft.com/office/drawing/2014/main" xmlns="" id="{DE56175F-D501-C64E-B0BD-C8689ACDDD3C}"/>
              </a:ext>
            </a:extLst>
          </p:cNvPr>
          <p:cNvSpPr>
            <a:spLocks noGrp="1"/>
          </p:cNvSpPr>
          <p:nvPr>
            <p:ph type="pic" sz="quarter" idx="52" hasCustomPrompt="1"/>
          </p:nvPr>
        </p:nvSpPr>
        <p:spPr>
          <a:xfrm>
            <a:off x="95393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3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860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39"/>
                                        </p:tgtEl>
                                        <p:attrNameLst>
                                          <p:attrName>style.visibility</p:attrName>
                                        </p:attrNameLst>
                                      </p:cBhvr>
                                      <p:to>
                                        <p:strVal val="visible"/>
                                      </p:to>
                                    </p:set>
                                    <p:anim calcmode="lin" valueType="num">
                                      <p:cBhvr>
                                        <p:cTn id="7" dur="800" fill="hold"/>
                                        <p:tgtEl>
                                          <p:spTgt spid="39"/>
                                        </p:tgtEl>
                                        <p:attrNameLst>
                                          <p:attrName>ppt_w</p:attrName>
                                        </p:attrNameLst>
                                      </p:cBhvr>
                                      <p:tavLst>
                                        <p:tav tm="0">
                                          <p:val>
                                            <p:fltVal val="0"/>
                                          </p:val>
                                        </p:tav>
                                        <p:tav tm="100000">
                                          <p:val>
                                            <p:strVal val="#ppt_w"/>
                                          </p:val>
                                        </p:tav>
                                      </p:tavLst>
                                    </p:anim>
                                    <p:anim calcmode="lin" valueType="num">
                                      <p:cBhvr>
                                        <p:cTn id="8" dur="800" fill="hold"/>
                                        <p:tgtEl>
                                          <p:spTgt spid="39"/>
                                        </p:tgtEl>
                                        <p:attrNameLst>
                                          <p:attrName>ppt_h</p:attrName>
                                        </p:attrNameLst>
                                      </p:cBhvr>
                                      <p:tavLst>
                                        <p:tav tm="0">
                                          <p:val>
                                            <p:fltVal val="0"/>
                                          </p:val>
                                        </p:tav>
                                        <p:tav tm="100000">
                                          <p:val>
                                            <p:strVal val="#ppt_h"/>
                                          </p:val>
                                        </p:tav>
                                      </p:tavLst>
                                    </p:anim>
                                    <p:animEffect transition="in" filter="fade">
                                      <p:cBhvr>
                                        <p:cTn id="9" dur="800"/>
                                        <p:tgtEl>
                                          <p:spTgt spid="39"/>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800" fill="hold"/>
                                        <p:tgtEl>
                                          <p:spTgt spid="34"/>
                                        </p:tgtEl>
                                        <p:attrNameLst>
                                          <p:attrName>ppt_w</p:attrName>
                                        </p:attrNameLst>
                                      </p:cBhvr>
                                      <p:tavLst>
                                        <p:tav tm="0">
                                          <p:val>
                                            <p:fltVal val="0"/>
                                          </p:val>
                                        </p:tav>
                                        <p:tav tm="100000">
                                          <p:val>
                                            <p:strVal val="#ppt_w"/>
                                          </p:val>
                                        </p:tav>
                                      </p:tavLst>
                                    </p:anim>
                                    <p:anim calcmode="lin" valueType="num">
                                      <p:cBhvr>
                                        <p:cTn id="13" dur="800" fill="hold"/>
                                        <p:tgtEl>
                                          <p:spTgt spid="34"/>
                                        </p:tgtEl>
                                        <p:attrNameLst>
                                          <p:attrName>ppt_h</p:attrName>
                                        </p:attrNameLst>
                                      </p:cBhvr>
                                      <p:tavLst>
                                        <p:tav tm="0">
                                          <p:val>
                                            <p:fltVal val="0"/>
                                          </p:val>
                                        </p:tav>
                                        <p:tav tm="100000">
                                          <p:val>
                                            <p:strVal val="#ppt_h"/>
                                          </p:val>
                                        </p:tav>
                                      </p:tavLst>
                                    </p:anim>
                                    <p:animEffect transition="in" filter="fade">
                                      <p:cBhvr>
                                        <p:cTn id="14" dur="800"/>
                                        <p:tgtEl>
                                          <p:spTgt spid="34"/>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800" fill="hold"/>
                                        <p:tgtEl>
                                          <p:spTgt spid="35"/>
                                        </p:tgtEl>
                                        <p:attrNameLst>
                                          <p:attrName>ppt_w</p:attrName>
                                        </p:attrNameLst>
                                      </p:cBhvr>
                                      <p:tavLst>
                                        <p:tav tm="0">
                                          <p:val>
                                            <p:fltVal val="0"/>
                                          </p:val>
                                        </p:tav>
                                        <p:tav tm="100000">
                                          <p:val>
                                            <p:strVal val="#ppt_w"/>
                                          </p:val>
                                        </p:tav>
                                      </p:tavLst>
                                    </p:anim>
                                    <p:anim calcmode="lin" valueType="num">
                                      <p:cBhvr>
                                        <p:cTn id="18" dur="800" fill="hold"/>
                                        <p:tgtEl>
                                          <p:spTgt spid="35"/>
                                        </p:tgtEl>
                                        <p:attrNameLst>
                                          <p:attrName>ppt_h</p:attrName>
                                        </p:attrNameLst>
                                      </p:cBhvr>
                                      <p:tavLst>
                                        <p:tav tm="0">
                                          <p:val>
                                            <p:fltVal val="0"/>
                                          </p:val>
                                        </p:tav>
                                        <p:tav tm="100000">
                                          <p:val>
                                            <p:strVal val="#ppt_h"/>
                                          </p:val>
                                        </p:tav>
                                      </p:tavLst>
                                    </p:anim>
                                    <p:animEffect transition="in" filter="fade">
                                      <p:cBhvr>
                                        <p:cTn id="19" dur="800"/>
                                        <p:tgtEl>
                                          <p:spTgt spid="35"/>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800" fill="hold"/>
                                        <p:tgtEl>
                                          <p:spTgt spid="38"/>
                                        </p:tgtEl>
                                        <p:attrNameLst>
                                          <p:attrName>ppt_w</p:attrName>
                                        </p:attrNameLst>
                                      </p:cBhvr>
                                      <p:tavLst>
                                        <p:tav tm="0">
                                          <p:val>
                                            <p:fltVal val="0"/>
                                          </p:val>
                                        </p:tav>
                                        <p:tav tm="100000">
                                          <p:val>
                                            <p:strVal val="#ppt_w"/>
                                          </p:val>
                                        </p:tav>
                                      </p:tavLst>
                                    </p:anim>
                                    <p:anim calcmode="lin" valueType="num">
                                      <p:cBhvr>
                                        <p:cTn id="23" dur="800" fill="hold"/>
                                        <p:tgtEl>
                                          <p:spTgt spid="38"/>
                                        </p:tgtEl>
                                        <p:attrNameLst>
                                          <p:attrName>ppt_h</p:attrName>
                                        </p:attrNameLst>
                                      </p:cBhvr>
                                      <p:tavLst>
                                        <p:tav tm="0">
                                          <p:val>
                                            <p:fltVal val="0"/>
                                          </p:val>
                                        </p:tav>
                                        <p:tav tm="100000">
                                          <p:val>
                                            <p:strVal val="#ppt_h"/>
                                          </p:val>
                                        </p:tav>
                                      </p:tavLst>
                                    </p:anim>
                                    <p:animEffect transition="in" filter="fade">
                                      <p:cBhvr>
                                        <p:cTn id="24"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animBg="1"/>
      <p:bldP spid="39"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ulti Utili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Multi utility Slide – 24pt</a:t>
            </a:r>
          </a:p>
        </p:txBody>
      </p:sp>
      <p:cxnSp>
        <p:nvCxnSpPr>
          <p:cNvPr id="22" name="Straight Connector 21">
            <a:extLst>
              <a:ext uri="{FF2B5EF4-FFF2-40B4-BE49-F238E27FC236}">
                <a16:creationId xmlns:a16="http://schemas.microsoft.com/office/drawing/2014/main" xmlns=""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18">
            <a:extLst>
              <a:ext uri="{FF2B5EF4-FFF2-40B4-BE49-F238E27FC236}">
                <a16:creationId xmlns:a16="http://schemas.microsoft.com/office/drawing/2014/main" xmlns="" id="{24E837B3-2950-FE4F-B37C-F7363B55F319}"/>
              </a:ext>
            </a:extLst>
          </p:cNvPr>
          <p:cNvSpPr>
            <a:spLocks noGrp="1"/>
          </p:cNvSpPr>
          <p:nvPr>
            <p:ph type="body" sz="quarter" idx="44" hasCustomPrompt="1"/>
          </p:nvPr>
        </p:nvSpPr>
        <p:spPr>
          <a:xfrm>
            <a:off x="528640" y="794391"/>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6" name="Picture Placeholder 5">
            <a:extLst>
              <a:ext uri="{FF2B5EF4-FFF2-40B4-BE49-F238E27FC236}">
                <a16:creationId xmlns:a16="http://schemas.microsoft.com/office/drawing/2014/main" xmlns="" id="{E4545BD0-124C-D44E-B714-99C0362C906F}"/>
              </a:ext>
            </a:extLst>
          </p:cNvPr>
          <p:cNvSpPr>
            <a:spLocks noGrp="1"/>
          </p:cNvSpPr>
          <p:nvPr>
            <p:ph type="pic" sz="quarter" idx="48"/>
          </p:nvPr>
        </p:nvSpPr>
        <p:spPr>
          <a:xfrm>
            <a:off x="528640" y="1215442"/>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9" name="Straight Connector 8">
            <a:extLst>
              <a:ext uri="{FF2B5EF4-FFF2-40B4-BE49-F238E27FC236}">
                <a16:creationId xmlns:a16="http://schemas.microsoft.com/office/drawing/2014/main" xmlns="" id="{81DCF655-0CE1-184A-90C3-25230ADC2370}"/>
              </a:ext>
            </a:extLst>
          </p:cNvPr>
          <p:cNvCxnSpPr>
            <a:cxnSpLocks/>
          </p:cNvCxnSpPr>
          <p:nvPr userDrawn="1"/>
        </p:nvCxnSpPr>
        <p:spPr>
          <a:xfrm>
            <a:off x="3051707" y="794391"/>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82C5C3FE-A531-3546-B9D5-85245FBB8EFA}"/>
              </a:ext>
            </a:extLst>
          </p:cNvPr>
          <p:cNvSpPr>
            <a:spLocks noGrp="1"/>
          </p:cNvSpPr>
          <p:nvPr>
            <p:ph type="body" sz="quarter" idx="49" hasCustomPrompt="1"/>
          </p:nvPr>
        </p:nvSpPr>
        <p:spPr>
          <a:xfrm>
            <a:off x="3221040" y="794756"/>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1" name="Text Placeholder 18">
            <a:extLst>
              <a:ext uri="{FF2B5EF4-FFF2-40B4-BE49-F238E27FC236}">
                <a16:creationId xmlns:a16="http://schemas.microsoft.com/office/drawing/2014/main" xmlns="" id="{9D8B393F-AD0A-C84B-B162-1A257AE6FC16}"/>
              </a:ext>
            </a:extLst>
          </p:cNvPr>
          <p:cNvSpPr>
            <a:spLocks noGrp="1"/>
          </p:cNvSpPr>
          <p:nvPr>
            <p:ph type="body" sz="quarter" idx="50" hasCustomPrompt="1"/>
          </p:nvPr>
        </p:nvSpPr>
        <p:spPr>
          <a:xfrm>
            <a:off x="528640" y="2716710"/>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2" name="Picture Placeholder 5">
            <a:extLst>
              <a:ext uri="{FF2B5EF4-FFF2-40B4-BE49-F238E27FC236}">
                <a16:creationId xmlns:a16="http://schemas.microsoft.com/office/drawing/2014/main" xmlns="" id="{53319284-B93C-F64A-9D9D-5C21FCBE4773}"/>
              </a:ext>
            </a:extLst>
          </p:cNvPr>
          <p:cNvSpPr>
            <a:spLocks noGrp="1"/>
          </p:cNvSpPr>
          <p:nvPr>
            <p:ph type="pic" sz="quarter" idx="51"/>
          </p:nvPr>
        </p:nvSpPr>
        <p:spPr>
          <a:xfrm>
            <a:off x="528640" y="3137761"/>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3" name="Straight Connector 52">
            <a:extLst>
              <a:ext uri="{FF2B5EF4-FFF2-40B4-BE49-F238E27FC236}">
                <a16:creationId xmlns:a16="http://schemas.microsoft.com/office/drawing/2014/main" xmlns="" id="{92A42968-D4F5-5849-B783-DE3CFB9BFF9F}"/>
              </a:ext>
            </a:extLst>
          </p:cNvPr>
          <p:cNvCxnSpPr>
            <a:cxnSpLocks/>
          </p:cNvCxnSpPr>
          <p:nvPr userDrawn="1"/>
        </p:nvCxnSpPr>
        <p:spPr>
          <a:xfrm>
            <a:off x="3051707" y="2716710"/>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4" name="Text Placeholder 10">
            <a:extLst>
              <a:ext uri="{FF2B5EF4-FFF2-40B4-BE49-F238E27FC236}">
                <a16:creationId xmlns:a16="http://schemas.microsoft.com/office/drawing/2014/main" xmlns="" id="{DC245200-9052-0244-A354-AFA317F0CEB8}"/>
              </a:ext>
            </a:extLst>
          </p:cNvPr>
          <p:cNvSpPr>
            <a:spLocks noGrp="1"/>
          </p:cNvSpPr>
          <p:nvPr>
            <p:ph type="body" sz="quarter" idx="52" hasCustomPrompt="1"/>
          </p:nvPr>
        </p:nvSpPr>
        <p:spPr>
          <a:xfrm>
            <a:off x="3221040" y="2717075"/>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5" name="Text Placeholder 18">
            <a:extLst>
              <a:ext uri="{FF2B5EF4-FFF2-40B4-BE49-F238E27FC236}">
                <a16:creationId xmlns:a16="http://schemas.microsoft.com/office/drawing/2014/main" xmlns="" id="{7866ABFE-6B83-7E49-883E-9CE09B07D84C}"/>
              </a:ext>
            </a:extLst>
          </p:cNvPr>
          <p:cNvSpPr>
            <a:spLocks noGrp="1"/>
          </p:cNvSpPr>
          <p:nvPr>
            <p:ph type="body" sz="quarter" idx="53" hasCustomPrompt="1"/>
          </p:nvPr>
        </p:nvSpPr>
        <p:spPr>
          <a:xfrm>
            <a:off x="528640" y="4643435"/>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6" name="Picture Placeholder 5">
            <a:extLst>
              <a:ext uri="{FF2B5EF4-FFF2-40B4-BE49-F238E27FC236}">
                <a16:creationId xmlns:a16="http://schemas.microsoft.com/office/drawing/2014/main" xmlns="" id="{D85372D0-7E2D-474C-AA6B-BD05BCA984C1}"/>
              </a:ext>
            </a:extLst>
          </p:cNvPr>
          <p:cNvSpPr>
            <a:spLocks noGrp="1"/>
          </p:cNvSpPr>
          <p:nvPr>
            <p:ph type="pic" sz="quarter" idx="54"/>
          </p:nvPr>
        </p:nvSpPr>
        <p:spPr>
          <a:xfrm>
            <a:off x="528640" y="5064486"/>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7" name="Straight Connector 56">
            <a:extLst>
              <a:ext uri="{FF2B5EF4-FFF2-40B4-BE49-F238E27FC236}">
                <a16:creationId xmlns:a16="http://schemas.microsoft.com/office/drawing/2014/main" xmlns="" id="{88D5CA7C-143B-944D-960D-87041F8C0813}"/>
              </a:ext>
            </a:extLst>
          </p:cNvPr>
          <p:cNvCxnSpPr>
            <a:cxnSpLocks/>
          </p:cNvCxnSpPr>
          <p:nvPr userDrawn="1"/>
        </p:nvCxnSpPr>
        <p:spPr>
          <a:xfrm>
            <a:off x="3051707" y="4643435"/>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8" name="Text Placeholder 10">
            <a:extLst>
              <a:ext uri="{FF2B5EF4-FFF2-40B4-BE49-F238E27FC236}">
                <a16:creationId xmlns:a16="http://schemas.microsoft.com/office/drawing/2014/main" xmlns="" id="{80F88DC2-86AB-BC4A-9390-39A80D39CBF2}"/>
              </a:ext>
            </a:extLst>
          </p:cNvPr>
          <p:cNvSpPr>
            <a:spLocks noGrp="1"/>
          </p:cNvSpPr>
          <p:nvPr>
            <p:ph type="body" sz="quarter" idx="55" hasCustomPrompt="1"/>
          </p:nvPr>
        </p:nvSpPr>
        <p:spPr>
          <a:xfrm>
            <a:off x="3221040" y="4643800"/>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18"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19"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6881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AutoShape 3">
            <a:extLst>
              <a:ext uri="{FF2B5EF4-FFF2-40B4-BE49-F238E27FC236}">
                <a16:creationId xmlns:a16="http://schemas.microsoft.com/office/drawing/2014/main" xmlns="" id="{0C24F774-9509-EF40-82B7-D9C7A291A507}"/>
              </a:ext>
            </a:extLst>
          </p:cNvPr>
          <p:cNvSpPr>
            <a:spLocks noChangeAspect="1" noChangeArrowheads="1" noTextEdit="1"/>
          </p:cNvSpPr>
          <p:nvPr userDrawn="1"/>
        </p:nvSpPr>
        <p:spPr bwMode="auto">
          <a:xfrm>
            <a:off x="5189538" y="2795750"/>
            <a:ext cx="1812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7" name="Freeform 5">
            <a:extLst>
              <a:ext uri="{FF2B5EF4-FFF2-40B4-BE49-F238E27FC236}">
                <a16:creationId xmlns:a16="http://schemas.microsoft.com/office/drawing/2014/main" xmlns="" id="{68CAE442-1A0A-AE4B-815F-D0DA437ED94C}"/>
              </a:ext>
            </a:extLst>
          </p:cNvPr>
          <p:cNvSpPr>
            <a:spLocks/>
          </p:cNvSpPr>
          <p:nvPr userDrawn="1"/>
        </p:nvSpPr>
        <p:spPr bwMode="auto">
          <a:xfrm>
            <a:off x="284017" y="3947325"/>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8" name="Freeform 5">
            <a:extLst>
              <a:ext uri="{FF2B5EF4-FFF2-40B4-BE49-F238E27FC236}">
                <a16:creationId xmlns:a16="http://schemas.microsoft.com/office/drawing/2014/main" xmlns="" id="{1DB86A00-7B9A-AE49-8DAD-931B827488D5}"/>
              </a:ext>
            </a:extLst>
          </p:cNvPr>
          <p:cNvSpPr>
            <a:spLocks/>
          </p:cNvSpPr>
          <p:nvPr userDrawn="1"/>
        </p:nvSpPr>
        <p:spPr bwMode="auto">
          <a:xfrm flipV="1">
            <a:off x="2348138" y="2112528"/>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9" name="Freeform 5">
            <a:extLst>
              <a:ext uri="{FF2B5EF4-FFF2-40B4-BE49-F238E27FC236}">
                <a16:creationId xmlns:a16="http://schemas.microsoft.com/office/drawing/2014/main" xmlns="" id="{61F26DCE-14C8-4D4F-92F5-26FBF0D1ABAE}"/>
              </a:ext>
            </a:extLst>
          </p:cNvPr>
          <p:cNvSpPr>
            <a:spLocks/>
          </p:cNvSpPr>
          <p:nvPr userDrawn="1"/>
        </p:nvSpPr>
        <p:spPr bwMode="auto">
          <a:xfrm>
            <a:off x="4658176" y="3947324"/>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0" name="Freeform 5">
            <a:extLst>
              <a:ext uri="{FF2B5EF4-FFF2-40B4-BE49-F238E27FC236}">
                <a16:creationId xmlns:a16="http://schemas.microsoft.com/office/drawing/2014/main" xmlns="" id="{67D96130-C5FE-7340-B1C3-22308FBCA9AF}"/>
              </a:ext>
            </a:extLst>
          </p:cNvPr>
          <p:cNvSpPr>
            <a:spLocks/>
          </p:cNvSpPr>
          <p:nvPr userDrawn="1"/>
        </p:nvSpPr>
        <p:spPr bwMode="auto">
          <a:xfrm flipV="1">
            <a:off x="7101564" y="2113974"/>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1" name="Freeform 5">
            <a:extLst>
              <a:ext uri="{FF2B5EF4-FFF2-40B4-BE49-F238E27FC236}">
                <a16:creationId xmlns:a16="http://schemas.microsoft.com/office/drawing/2014/main" xmlns="" id="{AA1B6B1C-F35E-084C-8674-A66C6E94B5CC}"/>
              </a:ext>
            </a:extLst>
          </p:cNvPr>
          <p:cNvSpPr>
            <a:spLocks/>
          </p:cNvSpPr>
          <p:nvPr userDrawn="1"/>
        </p:nvSpPr>
        <p:spPr bwMode="auto">
          <a:xfrm>
            <a:off x="9506852" y="3935326"/>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2" name="Oval 11">
            <a:extLst>
              <a:ext uri="{FF2B5EF4-FFF2-40B4-BE49-F238E27FC236}">
                <a16:creationId xmlns:a16="http://schemas.microsoft.com/office/drawing/2014/main" xmlns="" id="{6D2857D3-E2A3-4F46-8330-C84BAD441AAF}"/>
              </a:ext>
            </a:extLst>
          </p:cNvPr>
          <p:cNvSpPr/>
          <p:nvPr userDrawn="1"/>
        </p:nvSpPr>
        <p:spPr>
          <a:xfrm>
            <a:off x="4291690" y="1809362"/>
            <a:ext cx="290286" cy="290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3" name="Oval 12">
            <a:extLst>
              <a:ext uri="{FF2B5EF4-FFF2-40B4-BE49-F238E27FC236}">
                <a16:creationId xmlns:a16="http://schemas.microsoft.com/office/drawing/2014/main" xmlns="" id="{B3513434-2EE7-AB43-B1C9-6285A6800432}"/>
              </a:ext>
            </a:extLst>
          </p:cNvPr>
          <p:cNvSpPr/>
          <p:nvPr userDrawn="1"/>
        </p:nvSpPr>
        <p:spPr>
          <a:xfrm>
            <a:off x="9045116" y="1809362"/>
            <a:ext cx="290286" cy="290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4" name="Oval 13">
            <a:extLst>
              <a:ext uri="{FF2B5EF4-FFF2-40B4-BE49-F238E27FC236}">
                <a16:creationId xmlns:a16="http://schemas.microsoft.com/office/drawing/2014/main" xmlns="" id="{EEDA1FF3-5A6A-7C45-ABD3-6C6CEF8EF8AA}"/>
              </a:ext>
            </a:extLst>
          </p:cNvPr>
          <p:cNvSpPr/>
          <p:nvPr userDrawn="1"/>
        </p:nvSpPr>
        <p:spPr>
          <a:xfrm>
            <a:off x="11450404" y="5038116"/>
            <a:ext cx="290286" cy="290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5" name="Oval 14">
            <a:extLst>
              <a:ext uri="{FF2B5EF4-FFF2-40B4-BE49-F238E27FC236}">
                <a16:creationId xmlns:a16="http://schemas.microsoft.com/office/drawing/2014/main" xmlns="" id="{D90C05BF-6BB9-EB44-BD01-C9B37A6FF859}"/>
              </a:ext>
            </a:extLst>
          </p:cNvPr>
          <p:cNvSpPr/>
          <p:nvPr userDrawn="1"/>
        </p:nvSpPr>
        <p:spPr>
          <a:xfrm>
            <a:off x="6601728" y="5038116"/>
            <a:ext cx="290286" cy="2902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6" name="Oval 15">
            <a:extLst>
              <a:ext uri="{FF2B5EF4-FFF2-40B4-BE49-F238E27FC236}">
                <a16:creationId xmlns:a16="http://schemas.microsoft.com/office/drawing/2014/main" xmlns="" id="{787C0A0B-1737-F440-BF1A-131AA5D8CEF0}"/>
              </a:ext>
            </a:extLst>
          </p:cNvPr>
          <p:cNvSpPr/>
          <p:nvPr userDrawn="1"/>
        </p:nvSpPr>
        <p:spPr>
          <a:xfrm>
            <a:off x="2227569" y="5038116"/>
            <a:ext cx="290286" cy="2902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7" name="Rectangle 26">
            <a:extLst>
              <a:ext uri="{FF2B5EF4-FFF2-40B4-BE49-F238E27FC236}">
                <a16:creationId xmlns:a16="http://schemas.microsoft.com/office/drawing/2014/main" xmlns="" id="{0D3DE283-EC18-0F43-9034-534622839484}"/>
              </a:ext>
            </a:extLst>
          </p:cNvPr>
          <p:cNvSpPr/>
          <p:nvPr userDrawn="1"/>
        </p:nvSpPr>
        <p:spPr>
          <a:xfrm>
            <a:off x="0" y="3264103"/>
            <a:ext cx="12185855" cy="696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mn-lt"/>
            </a:endParaRPr>
          </a:p>
        </p:txBody>
      </p:sp>
      <p:sp>
        <p:nvSpPr>
          <p:cNvPr id="33" name="Title 1">
            <a:extLst>
              <a:ext uri="{FF2B5EF4-FFF2-40B4-BE49-F238E27FC236}">
                <a16:creationId xmlns:a16="http://schemas.microsoft.com/office/drawing/2014/main" xmlns=""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34" name="Straight Connector 33">
            <a:extLst>
              <a:ext uri="{FF2B5EF4-FFF2-40B4-BE49-F238E27FC236}">
                <a16:creationId xmlns:a16="http://schemas.microsoft.com/office/drawing/2014/main" xmlns=""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6">
            <a:extLst>
              <a:ext uri="{FF2B5EF4-FFF2-40B4-BE49-F238E27FC236}">
                <a16:creationId xmlns:a16="http://schemas.microsoft.com/office/drawing/2014/main" xmlns="" id="{4D1739C8-E61E-F246-B5EF-FE5C54BAC74E}"/>
              </a:ext>
            </a:extLst>
          </p:cNvPr>
          <p:cNvSpPr>
            <a:spLocks noGrp="1"/>
          </p:cNvSpPr>
          <p:nvPr>
            <p:ph type="body" sz="quarter" idx="14" hasCustomPrompt="1"/>
          </p:nvPr>
        </p:nvSpPr>
        <p:spPr>
          <a:xfrm>
            <a:off x="2160635"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6" name="Text Placeholder 6">
            <a:extLst>
              <a:ext uri="{FF2B5EF4-FFF2-40B4-BE49-F238E27FC236}">
                <a16:creationId xmlns:a16="http://schemas.microsoft.com/office/drawing/2014/main" xmlns="" id="{9B8B3811-9C0D-7C49-82B0-8F573564F28D}"/>
              </a:ext>
            </a:extLst>
          </p:cNvPr>
          <p:cNvSpPr>
            <a:spLocks noGrp="1"/>
          </p:cNvSpPr>
          <p:nvPr>
            <p:ph type="body" sz="quarter" idx="15" hasCustomPrompt="1"/>
          </p:nvPr>
        </p:nvSpPr>
        <p:spPr>
          <a:xfrm>
            <a:off x="2160635"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7" name="Text Placeholder 6">
            <a:extLst>
              <a:ext uri="{FF2B5EF4-FFF2-40B4-BE49-F238E27FC236}">
                <a16:creationId xmlns:a16="http://schemas.microsoft.com/office/drawing/2014/main" xmlns="" id="{4FFBCA0A-45E6-7147-BE24-AD403DCFB3D5}"/>
              </a:ext>
            </a:extLst>
          </p:cNvPr>
          <p:cNvSpPr>
            <a:spLocks noGrp="1"/>
          </p:cNvSpPr>
          <p:nvPr>
            <p:ph type="body" sz="quarter" idx="16" hasCustomPrompt="1"/>
          </p:nvPr>
        </p:nvSpPr>
        <p:spPr>
          <a:xfrm>
            <a:off x="6894000"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8" name="Text Placeholder 6">
            <a:extLst>
              <a:ext uri="{FF2B5EF4-FFF2-40B4-BE49-F238E27FC236}">
                <a16:creationId xmlns:a16="http://schemas.microsoft.com/office/drawing/2014/main" xmlns="" id="{5002CC26-6ACB-864C-BF7F-B97D802F2992}"/>
              </a:ext>
            </a:extLst>
          </p:cNvPr>
          <p:cNvSpPr>
            <a:spLocks noGrp="1"/>
          </p:cNvSpPr>
          <p:nvPr>
            <p:ph type="body" sz="quarter" idx="17" hasCustomPrompt="1"/>
          </p:nvPr>
        </p:nvSpPr>
        <p:spPr>
          <a:xfrm>
            <a:off x="6894000"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9" name="Text Placeholder 6">
            <a:extLst>
              <a:ext uri="{FF2B5EF4-FFF2-40B4-BE49-F238E27FC236}">
                <a16:creationId xmlns:a16="http://schemas.microsoft.com/office/drawing/2014/main" xmlns="" id="{38CDB619-C2DC-924C-BBE0-F9515C4967A9}"/>
              </a:ext>
            </a:extLst>
          </p:cNvPr>
          <p:cNvSpPr>
            <a:spLocks noGrp="1"/>
          </p:cNvSpPr>
          <p:nvPr>
            <p:ph type="body" sz="quarter" idx="18" hasCustomPrompt="1"/>
          </p:nvPr>
        </p:nvSpPr>
        <p:spPr>
          <a:xfrm>
            <a:off x="9341364"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0" name="Text Placeholder 6">
            <a:extLst>
              <a:ext uri="{FF2B5EF4-FFF2-40B4-BE49-F238E27FC236}">
                <a16:creationId xmlns:a16="http://schemas.microsoft.com/office/drawing/2014/main" xmlns="" id="{ED332DD6-690A-4A4A-B279-EF7ED1A98E94}"/>
              </a:ext>
            </a:extLst>
          </p:cNvPr>
          <p:cNvSpPr>
            <a:spLocks noGrp="1"/>
          </p:cNvSpPr>
          <p:nvPr>
            <p:ph type="body" sz="quarter" idx="19" hasCustomPrompt="1"/>
          </p:nvPr>
        </p:nvSpPr>
        <p:spPr>
          <a:xfrm>
            <a:off x="9341364"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1" name="Text Placeholder 6">
            <a:extLst>
              <a:ext uri="{FF2B5EF4-FFF2-40B4-BE49-F238E27FC236}">
                <a16:creationId xmlns:a16="http://schemas.microsoft.com/office/drawing/2014/main" xmlns="" id="{D1FD405E-560F-1145-8168-C8AE240DE6E6}"/>
              </a:ext>
            </a:extLst>
          </p:cNvPr>
          <p:cNvSpPr>
            <a:spLocks noGrp="1"/>
          </p:cNvSpPr>
          <p:nvPr>
            <p:ph type="body" sz="quarter" idx="20" hasCustomPrompt="1"/>
          </p:nvPr>
        </p:nvSpPr>
        <p:spPr>
          <a:xfrm>
            <a:off x="448697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2" name="Text Placeholder 6">
            <a:extLst>
              <a:ext uri="{FF2B5EF4-FFF2-40B4-BE49-F238E27FC236}">
                <a16:creationId xmlns:a16="http://schemas.microsoft.com/office/drawing/2014/main" xmlns="" id="{AA5262B6-D761-F24D-8FAA-868EE345FCE7}"/>
              </a:ext>
            </a:extLst>
          </p:cNvPr>
          <p:cNvSpPr>
            <a:spLocks noGrp="1"/>
          </p:cNvSpPr>
          <p:nvPr>
            <p:ph type="body" sz="quarter" idx="21" hasCustomPrompt="1"/>
          </p:nvPr>
        </p:nvSpPr>
        <p:spPr>
          <a:xfrm>
            <a:off x="448697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3" name="Text Placeholder 6">
            <a:extLst>
              <a:ext uri="{FF2B5EF4-FFF2-40B4-BE49-F238E27FC236}">
                <a16:creationId xmlns:a16="http://schemas.microsoft.com/office/drawing/2014/main" xmlns="" id="{CC9D9D8B-8E9F-1544-8956-C112ADB5B6EA}"/>
              </a:ext>
            </a:extLst>
          </p:cNvPr>
          <p:cNvSpPr>
            <a:spLocks noGrp="1"/>
          </p:cNvSpPr>
          <p:nvPr>
            <p:ph type="body" sz="quarter" idx="22" hasCustomPrompt="1"/>
          </p:nvPr>
        </p:nvSpPr>
        <p:spPr>
          <a:xfrm>
            <a:off x="9141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4" name="Text Placeholder 6">
            <a:extLst>
              <a:ext uri="{FF2B5EF4-FFF2-40B4-BE49-F238E27FC236}">
                <a16:creationId xmlns:a16="http://schemas.microsoft.com/office/drawing/2014/main" xmlns="" id="{E908BDBA-4726-D042-85A4-63122FFDBFEC}"/>
              </a:ext>
            </a:extLst>
          </p:cNvPr>
          <p:cNvSpPr>
            <a:spLocks noGrp="1"/>
          </p:cNvSpPr>
          <p:nvPr>
            <p:ph type="body" sz="quarter" idx="23" hasCustomPrompt="1"/>
          </p:nvPr>
        </p:nvSpPr>
        <p:spPr>
          <a:xfrm>
            <a:off x="9141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5" name="Text Placeholder 6">
            <a:extLst>
              <a:ext uri="{FF2B5EF4-FFF2-40B4-BE49-F238E27FC236}">
                <a16:creationId xmlns:a16="http://schemas.microsoft.com/office/drawing/2014/main" xmlns="" id="{C54DC2F0-C2EE-084F-9C4B-87AC29D91E4B}"/>
              </a:ext>
            </a:extLst>
          </p:cNvPr>
          <p:cNvSpPr>
            <a:spLocks noGrp="1"/>
          </p:cNvSpPr>
          <p:nvPr>
            <p:ph type="body" sz="quarter" idx="24" hasCustomPrompt="1"/>
          </p:nvPr>
        </p:nvSpPr>
        <p:spPr>
          <a:xfrm>
            <a:off x="1089834"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xmlns="" id="{CC25F18A-4EE1-C04D-831E-F891BFFC96CA}"/>
              </a:ext>
            </a:extLst>
          </p:cNvPr>
          <p:cNvSpPr>
            <a:spLocks noGrp="1"/>
          </p:cNvSpPr>
          <p:nvPr>
            <p:ph type="body" sz="quarter" idx="25" hasCustomPrompt="1"/>
          </p:nvPr>
        </p:nvSpPr>
        <p:spPr>
          <a:xfrm>
            <a:off x="31539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7" name="Text Placeholder 6">
            <a:extLst>
              <a:ext uri="{FF2B5EF4-FFF2-40B4-BE49-F238E27FC236}">
                <a16:creationId xmlns:a16="http://schemas.microsoft.com/office/drawing/2014/main" xmlns="" id="{B11E4DB1-C347-1F4C-A072-A0BFCBDAA027}"/>
              </a:ext>
            </a:extLst>
          </p:cNvPr>
          <p:cNvSpPr>
            <a:spLocks noGrp="1"/>
          </p:cNvSpPr>
          <p:nvPr>
            <p:ph type="body" sz="quarter" idx="26" hasCustomPrompt="1"/>
          </p:nvPr>
        </p:nvSpPr>
        <p:spPr>
          <a:xfrm>
            <a:off x="5453402"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8" name="Text Placeholder 6">
            <a:extLst>
              <a:ext uri="{FF2B5EF4-FFF2-40B4-BE49-F238E27FC236}">
                <a16:creationId xmlns:a16="http://schemas.microsoft.com/office/drawing/2014/main" xmlns="" id="{C0CA8596-3B87-2841-B96F-12EB43E029AA}"/>
              </a:ext>
            </a:extLst>
          </p:cNvPr>
          <p:cNvSpPr>
            <a:spLocks noGrp="1"/>
          </p:cNvSpPr>
          <p:nvPr>
            <p:ph type="body" sz="quarter" idx="27" hasCustomPrompt="1"/>
          </p:nvPr>
        </p:nvSpPr>
        <p:spPr>
          <a:xfrm>
            <a:off x="79545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9" name="Text Placeholder 6">
            <a:extLst>
              <a:ext uri="{FF2B5EF4-FFF2-40B4-BE49-F238E27FC236}">
                <a16:creationId xmlns:a16="http://schemas.microsoft.com/office/drawing/2014/main" xmlns="" id="{2F72FB37-AE95-B342-9CF4-D0EEF1293EF5}"/>
              </a:ext>
            </a:extLst>
          </p:cNvPr>
          <p:cNvSpPr>
            <a:spLocks noGrp="1"/>
          </p:cNvSpPr>
          <p:nvPr>
            <p:ph type="body" sz="quarter" idx="28" hasCustomPrompt="1"/>
          </p:nvPr>
        </p:nvSpPr>
        <p:spPr>
          <a:xfrm>
            <a:off x="10227108"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50"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51"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6347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7"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xmlns="" id="{40FB3CCA-5010-384A-93BF-09B278FD5044}"/>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23" name="Straight Connector 22">
            <a:extLst>
              <a:ext uri="{FF2B5EF4-FFF2-40B4-BE49-F238E27FC236}">
                <a16:creationId xmlns:a16="http://schemas.microsoft.com/office/drawing/2014/main" xmlns="" id="{B3066C17-E29A-0E4B-AC4C-8AA9851BEEF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37A3B2D6-BD02-974A-A6BF-7EF83E5F1EAB}"/>
              </a:ext>
            </a:extLst>
          </p:cNvPr>
          <p:cNvCxnSpPr/>
          <p:nvPr userDrawn="1"/>
        </p:nvCxnSpPr>
        <p:spPr>
          <a:xfrm>
            <a:off x="6096000" y="1847925"/>
            <a:ext cx="0" cy="4684426"/>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xmlns="" id="{50D4ED99-069C-6D48-85B9-0EF6CDFE8D09}"/>
              </a:ext>
            </a:extLst>
          </p:cNvPr>
          <p:cNvSpPr/>
          <p:nvPr userDrawn="1"/>
        </p:nvSpPr>
        <p:spPr>
          <a:xfrm>
            <a:off x="5506166" y="2826843"/>
            <a:ext cx="1179668" cy="11796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6" name="Oval 25">
            <a:extLst>
              <a:ext uri="{FF2B5EF4-FFF2-40B4-BE49-F238E27FC236}">
                <a16:creationId xmlns:a16="http://schemas.microsoft.com/office/drawing/2014/main" xmlns="" id="{A97D3515-5EC4-C144-906B-379A4597141F}"/>
              </a:ext>
            </a:extLst>
          </p:cNvPr>
          <p:cNvSpPr/>
          <p:nvPr userDrawn="1"/>
        </p:nvSpPr>
        <p:spPr>
          <a:xfrm>
            <a:off x="5650636" y="297131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7" name="Oval 26">
            <a:extLst>
              <a:ext uri="{FF2B5EF4-FFF2-40B4-BE49-F238E27FC236}">
                <a16:creationId xmlns:a16="http://schemas.microsoft.com/office/drawing/2014/main" xmlns="" id="{830E17F2-D4D2-D147-B842-0947E330F543}"/>
              </a:ext>
            </a:extLst>
          </p:cNvPr>
          <p:cNvSpPr/>
          <p:nvPr userDrawn="1"/>
        </p:nvSpPr>
        <p:spPr>
          <a:xfrm>
            <a:off x="5782376" y="3103053"/>
            <a:ext cx="627248" cy="627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2" name="Picture Placeholder 4">
            <a:extLst>
              <a:ext uri="{FF2B5EF4-FFF2-40B4-BE49-F238E27FC236}">
                <a16:creationId xmlns:a16="http://schemas.microsoft.com/office/drawing/2014/main" xmlns="" id="{BF0B41F7-63C9-5C4C-B8C8-D83815523F8E}"/>
              </a:ext>
            </a:extLst>
          </p:cNvPr>
          <p:cNvSpPr>
            <a:spLocks noGrp="1"/>
          </p:cNvSpPr>
          <p:nvPr>
            <p:ph type="pic" sz="quarter" idx="13" hasCustomPrompt="1"/>
          </p:nvPr>
        </p:nvSpPr>
        <p:spPr>
          <a:xfrm>
            <a:off x="1186439" y="2240338"/>
            <a:ext cx="3925887" cy="2352675"/>
          </a:xfrm>
          <a:prstGeom prst="rect">
            <a:avLst/>
          </a:prstGeom>
        </p:spPr>
        <p:txBody>
          <a:bodyPr/>
          <a:lstStyle>
            <a:lvl1pPr marL="0" indent="0">
              <a:buNone/>
              <a:defRPr sz="1800"/>
            </a:lvl1pPr>
          </a:lstStyle>
          <a:p>
            <a:r>
              <a:rPr lang="en-US" dirty="0"/>
              <a:t>Picture</a:t>
            </a:r>
          </a:p>
        </p:txBody>
      </p:sp>
      <p:sp>
        <p:nvSpPr>
          <p:cNvPr id="33" name="Text Placeholder 6">
            <a:extLst>
              <a:ext uri="{FF2B5EF4-FFF2-40B4-BE49-F238E27FC236}">
                <a16:creationId xmlns:a16="http://schemas.microsoft.com/office/drawing/2014/main" xmlns="" id="{A8B279BA-14D9-9B48-B017-1F3CC2F184B0}"/>
              </a:ext>
            </a:extLst>
          </p:cNvPr>
          <p:cNvSpPr>
            <a:spLocks noGrp="1"/>
          </p:cNvSpPr>
          <p:nvPr>
            <p:ph type="body" sz="quarter" idx="14" hasCustomPrompt="1"/>
          </p:nvPr>
        </p:nvSpPr>
        <p:spPr>
          <a:xfrm>
            <a:off x="7012206" y="2875435"/>
            <a:ext cx="3276600" cy="267757"/>
          </a:xfrm>
          <a:prstGeom prst="rect">
            <a:avLst/>
          </a:prstGeom>
        </p:spPr>
        <p:txBody>
          <a:bodyPr/>
          <a:lstStyle>
            <a:lvl1pPr marL="0" indent="0" algn="l">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4" name="Text Placeholder 6">
            <a:extLst>
              <a:ext uri="{FF2B5EF4-FFF2-40B4-BE49-F238E27FC236}">
                <a16:creationId xmlns:a16="http://schemas.microsoft.com/office/drawing/2014/main" xmlns="" id="{3D2AF86D-3D79-C549-B5B4-769C5583A4FF}"/>
              </a:ext>
            </a:extLst>
          </p:cNvPr>
          <p:cNvSpPr>
            <a:spLocks noGrp="1"/>
          </p:cNvSpPr>
          <p:nvPr>
            <p:ph type="body" sz="quarter" idx="15" hasCustomPrompt="1"/>
          </p:nvPr>
        </p:nvSpPr>
        <p:spPr>
          <a:xfrm>
            <a:off x="7012206" y="3242297"/>
            <a:ext cx="3276600" cy="8043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8" name="Text Placeholder 6">
            <a:extLst>
              <a:ext uri="{FF2B5EF4-FFF2-40B4-BE49-F238E27FC236}">
                <a16:creationId xmlns:a16="http://schemas.microsoft.com/office/drawing/2014/main" xmlns="" id="{51AE283F-327B-394D-8A8B-061E674EFCB1}"/>
              </a:ext>
            </a:extLst>
          </p:cNvPr>
          <p:cNvSpPr>
            <a:spLocks noGrp="1"/>
          </p:cNvSpPr>
          <p:nvPr>
            <p:ph type="body" sz="quarter" idx="19" hasCustomPrompt="1"/>
          </p:nvPr>
        </p:nvSpPr>
        <p:spPr>
          <a:xfrm>
            <a:off x="5782375" y="3271227"/>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4"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15"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6472336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8C30D194-A319-2145-99EE-79EC690B61AC}"/>
              </a:ext>
            </a:extLst>
          </p:cNvPr>
          <p:cNvCxnSpPr>
            <a:cxnSpLocks/>
          </p:cNvCxnSpPr>
          <p:nvPr userDrawn="1"/>
        </p:nvCxnSpPr>
        <p:spPr>
          <a:xfrm>
            <a:off x="6096000" y="0"/>
            <a:ext cx="0" cy="6532351"/>
          </a:xfrm>
          <a:prstGeom prst="line">
            <a:avLst/>
          </a:prstGeom>
          <a:ln w="25400">
            <a:solidFill>
              <a:schemeClr val="tx1">
                <a:lumMod val="20000"/>
                <a:lumOff val="80000"/>
              </a:schemeClr>
            </a:solidFill>
            <a:headEnd type="none" w="med" len="me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D54B5266-9D9B-5F43-A355-779734CF70DA}"/>
              </a:ext>
            </a:extLst>
          </p:cNvPr>
          <p:cNvSpPr/>
          <p:nvPr userDrawn="1"/>
        </p:nvSpPr>
        <p:spPr>
          <a:xfrm>
            <a:off x="5506166" y="1467391"/>
            <a:ext cx="1179668" cy="1179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0" name="Oval 19">
            <a:extLst>
              <a:ext uri="{FF2B5EF4-FFF2-40B4-BE49-F238E27FC236}">
                <a16:creationId xmlns:a16="http://schemas.microsoft.com/office/drawing/2014/main" xmlns="" id="{6C685AFF-CA20-D941-8A71-C3BE2FE26E3B}"/>
              </a:ext>
            </a:extLst>
          </p:cNvPr>
          <p:cNvSpPr/>
          <p:nvPr userDrawn="1"/>
        </p:nvSpPr>
        <p:spPr>
          <a:xfrm>
            <a:off x="5650636" y="1611861"/>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1" name="Oval 20">
            <a:extLst>
              <a:ext uri="{FF2B5EF4-FFF2-40B4-BE49-F238E27FC236}">
                <a16:creationId xmlns:a16="http://schemas.microsoft.com/office/drawing/2014/main" xmlns="" id="{DC28ABB8-342C-7043-AD93-6CDA35F55F8C}"/>
              </a:ext>
            </a:extLst>
          </p:cNvPr>
          <p:cNvSpPr/>
          <p:nvPr userDrawn="1"/>
        </p:nvSpPr>
        <p:spPr>
          <a:xfrm>
            <a:off x="5782376" y="1743601"/>
            <a:ext cx="627248" cy="627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3" name="Oval 32">
            <a:extLst>
              <a:ext uri="{FF2B5EF4-FFF2-40B4-BE49-F238E27FC236}">
                <a16:creationId xmlns:a16="http://schemas.microsoft.com/office/drawing/2014/main" xmlns="" id="{AA11A84D-4747-6547-8388-25F2D8089DB2}"/>
              </a:ext>
            </a:extLst>
          </p:cNvPr>
          <p:cNvSpPr/>
          <p:nvPr userDrawn="1"/>
        </p:nvSpPr>
        <p:spPr>
          <a:xfrm>
            <a:off x="5506166" y="4207013"/>
            <a:ext cx="1179668" cy="1179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4" name="Oval 33">
            <a:extLst>
              <a:ext uri="{FF2B5EF4-FFF2-40B4-BE49-F238E27FC236}">
                <a16:creationId xmlns:a16="http://schemas.microsoft.com/office/drawing/2014/main" xmlns="" id="{92334F2D-8596-B748-B2A3-69E2FEF689E6}"/>
              </a:ext>
            </a:extLst>
          </p:cNvPr>
          <p:cNvSpPr/>
          <p:nvPr userDrawn="1"/>
        </p:nvSpPr>
        <p:spPr>
          <a:xfrm>
            <a:off x="5650636" y="435148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5" name="Oval 34">
            <a:extLst>
              <a:ext uri="{FF2B5EF4-FFF2-40B4-BE49-F238E27FC236}">
                <a16:creationId xmlns:a16="http://schemas.microsoft.com/office/drawing/2014/main" xmlns="" id="{5D4C8EC2-0815-EE4B-9518-B2AABBCE4413}"/>
              </a:ext>
            </a:extLst>
          </p:cNvPr>
          <p:cNvSpPr/>
          <p:nvPr userDrawn="1"/>
        </p:nvSpPr>
        <p:spPr>
          <a:xfrm>
            <a:off x="5782376" y="4483223"/>
            <a:ext cx="627248" cy="6272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9" name="Picture Placeholder 4">
            <a:extLst>
              <a:ext uri="{FF2B5EF4-FFF2-40B4-BE49-F238E27FC236}">
                <a16:creationId xmlns:a16="http://schemas.microsoft.com/office/drawing/2014/main" xmlns="" id="{3BD55156-1884-324B-A870-42B25397DF60}"/>
              </a:ext>
            </a:extLst>
          </p:cNvPr>
          <p:cNvSpPr>
            <a:spLocks noGrp="1"/>
          </p:cNvSpPr>
          <p:nvPr>
            <p:ph type="pic" sz="quarter" idx="13" hasCustomPrompt="1"/>
          </p:nvPr>
        </p:nvSpPr>
        <p:spPr>
          <a:xfrm>
            <a:off x="7379178" y="656639"/>
            <a:ext cx="3925887" cy="2352675"/>
          </a:xfrm>
          <a:prstGeom prst="rect">
            <a:avLst/>
          </a:prstGeom>
        </p:spPr>
        <p:txBody>
          <a:bodyPr/>
          <a:lstStyle>
            <a:lvl1pPr marL="0" indent="0">
              <a:buNone/>
              <a:defRPr sz="1800"/>
            </a:lvl1pPr>
          </a:lstStyle>
          <a:p>
            <a:r>
              <a:rPr lang="en-US" dirty="0"/>
              <a:t>Picture</a:t>
            </a:r>
          </a:p>
        </p:txBody>
      </p:sp>
      <p:sp>
        <p:nvSpPr>
          <p:cNvPr id="40" name="Text Placeholder 6">
            <a:extLst>
              <a:ext uri="{FF2B5EF4-FFF2-40B4-BE49-F238E27FC236}">
                <a16:creationId xmlns:a16="http://schemas.microsoft.com/office/drawing/2014/main" xmlns="" id="{0657EAF2-0044-D04E-B356-9DF92AC48E24}"/>
              </a:ext>
            </a:extLst>
          </p:cNvPr>
          <p:cNvSpPr>
            <a:spLocks noGrp="1"/>
          </p:cNvSpPr>
          <p:nvPr>
            <p:ph type="body" sz="quarter" idx="14" hasCustomPrompt="1"/>
          </p:nvPr>
        </p:nvSpPr>
        <p:spPr>
          <a:xfrm>
            <a:off x="1637652" y="156522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1" name="Text Placeholder 6">
            <a:extLst>
              <a:ext uri="{FF2B5EF4-FFF2-40B4-BE49-F238E27FC236}">
                <a16:creationId xmlns:a16="http://schemas.microsoft.com/office/drawing/2014/main" xmlns="" id="{44025AFD-B02C-9D4A-82B4-66EF40B31C49}"/>
              </a:ext>
            </a:extLst>
          </p:cNvPr>
          <p:cNvSpPr>
            <a:spLocks noGrp="1"/>
          </p:cNvSpPr>
          <p:nvPr>
            <p:ph type="body" sz="quarter" idx="15" hasCustomPrompt="1"/>
          </p:nvPr>
        </p:nvSpPr>
        <p:spPr>
          <a:xfrm>
            <a:off x="1637652" y="193208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2" name="Text Placeholder 6">
            <a:extLst>
              <a:ext uri="{FF2B5EF4-FFF2-40B4-BE49-F238E27FC236}">
                <a16:creationId xmlns:a16="http://schemas.microsoft.com/office/drawing/2014/main" xmlns="" id="{8476D836-46F6-4244-8738-8752C1F943D8}"/>
              </a:ext>
            </a:extLst>
          </p:cNvPr>
          <p:cNvSpPr>
            <a:spLocks noGrp="1"/>
          </p:cNvSpPr>
          <p:nvPr>
            <p:ph type="body" sz="quarter" idx="16" hasCustomPrompt="1"/>
          </p:nvPr>
        </p:nvSpPr>
        <p:spPr>
          <a:xfrm>
            <a:off x="7379546" y="421429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3" name="Text Placeholder 6">
            <a:extLst>
              <a:ext uri="{FF2B5EF4-FFF2-40B4-BE49-F238E27FC236}">
                <a16:creationId xmlns:a16="http://schemas.microsoft.com/office/drawing/2014/main" xmlns="" id="{26E71183-D837-714D-99A5-66C1EB641D76}"/>
              </a:ext>
            </a:extLst>
          </p:cNvPr>
          <p:cNvSpPr>
            <a:spLocks noGrp="1"/>
          </p:cNvSpPr>
          <p:nvPr>
            <p:ph type="body" sz="quarter" idx="17" hasCustomPrompt="1"/>
          </p:nvPr>
        </p:nvSpPr>
        <p:spPr>
          <a:xfrm>
            <a:off x="7379546" y="458115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4" name="Picture Placeholder 4">
            <a:extLst>
              <a:ext uri="{FF2B5EF4-FFF2-40B4-BE49-F238E27FC236}">
                <a16:creationId xmlns:a16="http://schemas.microsoft.com/office/drawing/2014/main" xmlns="" id="{8DF26A37-47F8-BF4C-ADC8-3FC32B76E476}"/>
              </a:ext>
            </a:extLst>
          </p:cNvPr>
          <p:cNvSpPr>
            <a:spLocks noGrp="1"/>
          </p:cNvSpPr>
          <p:nvPr>
            <p:ph type="pic" sz="quarter" idx="18" hasCustomPrompt="1"/>
          </p:nvPr>
        </p:nvSpPr>
        <p:spPr>
          <a:xfrm>
            <a:off x="964931" y="3574651"/>
            <a:ext cx="3925887" cy="2352675"/>
          </a:xfrm>
          <a:prstGeom prst="rect">
            <a:avLst/>
          </a:prstGeom>
        </p:spPr>
        <p:txBody>
          <a:bodyPr/>
          <a:lstStyle>
            <a:lvl1pPr marL="0" indent="0">
              <a:buNone/>
              <a:defRPr sz="1800"/>
            </a:lvl1pPr>
          </a:lstStyle>
          <a:p>
            <a:r>
              <a:rPr lang="en-US" dirty="0"/>
              <a:t>Picture</a:t>
            </a:r>
          </a:p>
        </p:txBody>
      </p:sp>
      <p:sp>
        <p:nvSpPr>
          <p:cNvPr id="45" name="Text Placeholder 6">
            <a:extLst>
              <a:ext uri="{FF2B5EF4-FFF2-40B4-BE49-F238E27FC236}">
                <a16:creationId xmlns:a16="http://schemas.microsoft.com/office/drawing/2014/main" xmlns="" id="{9B2B0F81-26CC-854B-9E46-5781B108ED29}"/>
              </a:ext>
            </a:extLst>
          </p:cNvPr>
          <p:cNvSpPr>
            <a:spLocks noGrp="1"/>
          </p:cNvSpPr>
          <p:nvPr>
            <p:ph type="body" sz="quarter" idx="19" hasCustomPrompt="1"/>
          </p:nvPr>
        </p:nvSpPr>
        <p:spPr>
          <a:xfrm>
            <a:off x="5782375" y="1891926"/>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xmlns="" id="{7008E69E-A5BF-A74C-9B8D-EDE0BBF57EAB}"/>
              </a:ext>
            </a:extLst>
          </p:cNvPr>
          <p:cNvSpPr>
            <a:spLocks noGrp="1"/>
          </p:cNvSpPr>
          <p:nvPr>
            <p:ph type="body" sz="quarter" idx="20" hasCustomPrompt="1"/>
          </p:nvPr>
        </p:nvSpPr>
        <p:spPr>
          <a:xfrm>
            <a:off x="5782375" y="4648573"/>
            <a:ext cx="622203" cy="271541"/>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2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2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222188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DAA60164-3802-0B4D-A9B7-954C45009E00}"/>
              </a:ext>
            </a:extLst>
          </p:cNvPr>
          <p:cNvCxnSpPr>
            <a:cxnSpLocks/>
          </p:cNvCxnSpPr>
          <p:nvPr userDrawn="1"/>
        </p:nvCxnSpPr>
        <p:spPr>
          <a:xfrm flipV="1">
            <a:off x="6096000" y="177"/>
            <a:ext cx="0" cy="4522837"/>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xmlns="" id="{B74995CE-D2EA-E644-A36C-4B676C461DFB}"/>
              </a:ext>
            </a:extLst>
          </p:cNvPr>
          <p:cNvSpPr/>
          <p:nvPr userDrawn="1"/>
        </p:nvSpPr>
        <p:spPr>
          <a:xfrm>
            <a:off x="5506166" y="2375416"/>
            <a:ext cx="1179668" cy="11796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xmlns="" id="{EE9FC6E9-AFD4-514A-8851-F0157EA3C169}"/>
              </a:ext>
            </a:extLst>
          </p:cNvPr>
          <p:cNvSpPr/>
          <p:nvPr userDrawn="1"/>
        </p:nvSpPr>
        <p:spPr>
          <a:xfrm>
            <a:off x="5650636" y="2519886"/>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xmlns="" id="{88DD1C19-51B7-F746-B558-2D24889B7171}"/>
              </a:ext>
            </a:extLst>
          </p:cNvPr>
          <p:cNvSpPr/>
          <p:nvPr userDrawn="1"/>
        </p:nvSpPr>
        <p:spPr>
          <a:xfrm>
            <a:off x="5782376" y="2651626"/>
            <a:ext cx="627248" cy="6272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xmlns="" id="{A254F30D-8F56-F34F-9E55-16BC7431F8D7}"/>
              </a:ext>
            </a:extLst>
          </p:cNvPr>
          <p:cNvSpPr>
            <a:spLocks noGrp="1"/>
          </p:cNvSpPr>
          <p:nvPr>
            <p:ph type="pic" sz="quarter" idx="13" hasCustomPrompt="1"/>
          </p:nvPr>
        </p:nvSpPr>
        <p:spPr>
          <a:xfrm>
            <a:off x="7275513" y="1475288"/>
            <a:ext cx="3925887" cy="2352675"/>
          </a:xfrm>
          <a:prstGeom prst="rect">
            <a:avLst/>
          </a:prstGeom>
        </p:spPr>
        <p:txBody>
          <a:bodyPr/>
          <a:lstStyle>
            <a:lvl1pPr marL="0" indent="0">
              <a:buNone/>
              <a:defRPr sz="1800"/>
            </a:lvl1pPr>
          </a:lstStyle>
          <a:p>
            <a:r>
              <a:rPr lang="en-US" dirty="0"/>
              <a:t>Picture</a:t>
            </a:r>
          </a:p>
        </p:txBody>
      </p:sp>
      <p:sp>
        <p:nvSpPr>
          <p:cNvPr id="7" name="Text Placeholder 6">
            <a:extLst>
              <a:ext uri="{FF2B5EF4-FFF2-40B4-BE49-F238E27FC236}">
                <a16:creationId xmlns:a16="http://schemas.microsoft.com/office/drawing/2014/main" xmlns="" id="{C5305ECC-AD93-4F4C-A9D6-4178B63D8623}"/>
              </a:ext>
            </a:extLst>
          </p:cNvPr>
          <p:cNvSpPr>
            <a:spLocks noGrp="1"/>
          </p:cNvSpPr>
          <p:nvPr>
            <p:ph type="body" sz="quarter" idx="14" hasCustomPrompt="1"/>
          </p:nvPr>
        </p:nvSpPr>
        <p:spPr>
          <a:xfrm>
            <a:off x="1533987" y="2383869"/>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9" name="Text Placeholder 6">
            <a:extLst>
              <a:ext uri="{FF2B5EF4-FFF2-40B4-BE49-F238E27FC236}">
                <a16:creationId xmlns:a16="http://schemas.microsoft.com/office/drawing/2014/main" xmlns="" id="{2D1197AC-3616-1E4E-8C35-67190FB58E59}"/>
              </a:ext>
            </a:extLst>
          </p:cNvPr>
          <p:cNvSpPr>
            <a:spLocks noGrp="1"/>
          </p:cNvSpPr>
          <p:nvPr>
            <p:ph type="body" sz="quarter" idx="15" hasCustomPrompt="1"/>
          </p:nvPr>
        </p:nvSpPr>
        <p:spPr>
          <a:xfrm>
            <a:off x="1533987" y="2750731"/>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0" name="Text Placeholder 6">
            <a:extLst>
              <a:ext uri="{FF2B5EF4-FFF2-40B4-BE49-F238E27FC236}">
                <a16:creationId xmlns:a16="http://schemas.microsoft.com/office/drawing/2014/main" xmlns="" id="{99B9C3D8-A360-4543-A471-E83B3B6FA04C}"/>
              </a:ext>
            </a:extLst>
          </p:cNvPr>
          <p:cNvSpPr>
            <a:spLocks noGrp="1"/>
          </p:cNvSpPr>
          <p:nvPr>
            <p:ph type="body" sz="quarter" idx="16" hasCustomPrompt="1"/>
          </p:nvPr>
        </p:nvSpPr>
        <p:spPr>
          <a:xfrm>
            <a:off x="5782376" y="2799032"/>
            <a:ext cx="602524" cy="293792"/>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1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6680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xmlns=""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34" name="Straight Connector 33">
            <a:extLst>
              <a:ext uri="{FF2B5EF4-FFF2-40B4-BE49-F238E27FC236}">
                <a16:creationId xmlns:a16="http://schemas.microsoft.com/office/drawing/2014/main" xmlns=""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923F542A-EEDA-7D40-8C63-9B278299EEBF}"/>
              </a:ext>
            </a:extLst>
          </p:cNvPr>
          <p:cNvCxnSpPr/>
          <p:nvPr userDrawn="1"/>
        </p:nvCxnSpPr>
        <p:spPr>
          <a:xfrm flipV="1">
            <a:off x="3439228"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9" name="Oval 108">
            <a:extLst>
              <a:ext uri="{FF2B5EF4-FFF2-40B4-BE49-F238E27FC236}">
                <a16:creationId xmlns:a16="http://schemas.microsoft.com/office/drawing/2014/main" xmlns="" id="{C01BF8AC-943E-EF48-8C42-ADA33638D928}"/>
              </a:ext>
            </a:extLst>
          </p:cNvPr>
          <p:cNvSpPr/>
          <p:nvPr userDrawn="1"/>
        </p:nvSpPr>
        <p:spPr>
          <a:xfrm>
            <a:off x="2951250"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0" name="Chevron 109">
            <a:extLst>
              <a:ext uri="{FF2B5EF4-FFF2-40B4-BE49-F238E27FC236}">
                <a16:creationId xmlns:a16="http://schemas.microsoft.com/office/drawing/2014/main" xmlns="" id="{CBB1D8B8-9BDE-8543-AD14-184734D1B97B}"/>
              </a:ext>
            </a:extLst>
          </p:cNvPr>
          <p:cNvSpPr/>
          <p:nvPr userDrawn="1"/>
        </p:nvSpPr>
        <p:spPr>
          <a:xfrm>
            <a:off x="2576344"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1" name="Straight Connector 110">
            <a:extLst>
              <a:ext uri="{FF2B5EF4-FFF2-40B4-BE49-F238E27FC236}">
                <a16:creationId xmlns:a16="http://schemas.microsoft.com/office/drawing/2014/main" xmlns="" id="{B4B77037-DE51-0D48-8F5A-06B1CEAE2248}"/>
              </a:ext>
            </a:extLst>
          </p:cNvPr>
          <p:cNvCxnSpPr/>
          <p:nvPr userDrawn="1"/>
        </p:nvCxnSpPr>
        <p:spPr>
          <a:xfrm flipV="1">
            <a:off x="10523952"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2" name="Oval 111">
            <a:extLst>
              <a:ext uri="{FF2B5EF4-FFF2-40B4-BE49-F238E27FC236}">
                <a16:creationId xmlns:a16="http://schemas.microsoft.com/office/drawing/2014/main" xmlns="" id="{08258C91-650D-7C4E-9B81-3FE297B403AD}"/>
              </a:ext>
            </a:extLst>
          </p:cNvPr>
          <p:cNvSpPr/>
          <p:nvPr userDrawn="1"/>
        </p:nvSpPr>
        <p:spPr>
          <a:xfrm>
            <a:off x="10035974"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3" name="Chevron 112">
            <a:extLst>
              <a:ext uri="{FF2B5EF4-FFF2-40B4-BE49-F238E27FC236}">
                <a16:creationId xmlns:a16="http://schemas.microsoft.com/office/drawing/2014/main" xmlns="" id="{84A64F03-97FF-A44B-B065-80AD21886BCE}"/>
              </a:ext>
            </a:extLst>
          </p:cNvPr>
          <p:cNvSpPr/>
          <p:nvPr userDrawn="1"/>
        </p:nvSpPr>
        <p:spPr>
          <a:xfrm>
            <a:off x="9661068"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4" name="Straight Connector 113">
            <a:extLst>
              <a:ext uri="{FF2B5EF4-FFF2-40B4-BE49-F238E27FC236}">
                <a16:creationId xmlns:a16="http://schemas.microsoft.com/office/drawing/2014/main" xmlns="" id="{7813D5E3-E649-4B40-B57B-19311B4DC608}"/>
              </a:ext>
            </a:extLst>
          </p:cNvPr>
          <p:cNvCxnSpPr/>
          <p:nvPr userDrawn="1"/>
        </p:nvCxnSpPr>
        <p:spPr>
          <a:xfrm flipV="1">
            <a:off x="6981590"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5" name="Oval 114">
            <a:extLst>
              <a:ext uri="{FF2B5EF4-FFF2-40B4-BE49-F238E27FC236}">
                <a16:creationId xmlns:a16="http://schemas.microsoft.com/office/drawing/2014/main" xmlns="" id="{CEFA06B5-B93A-5F4D-BB4E-39D07D5E05DF}"/>
              </a:ext>
            </a:extLst>
          </p:cNvPr>
          <p:cNvSpPr/>
          <p:nvPr userDrawn="1"/>
        </p:nvSpPr>
        <p:spPr>
          <a:xfrm>
            <a:off x="6493612" y="4377862"/>
            <a:ext cx="975956" cy="993102"/>
          </a:xfrm>
          <a:prstGeom prst="ellipse">
            <a:avLst/>
          </a:prstGeom>
          <a:solidFill>
            <a:srgbClr val="FFFFFF"/>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6" name="Chevron 115">
            <a:extLst>
              <a:ext uri="{FF2B5EF4-FFF2-40B4-BE49-F238E27FC236}">
                <a16:creationId xmlns:a16="http://schemas.microsoft.com/office/drawing/2014/main" xmlns="" id="{5C970224-D15C-8C4D-8EAA-DEB9DDEA0FEF}"/>
              </a:ext>
            </a:extLst>
          </p:cNvPr>
          <p:cNvSpPr/>
          <p:nvPr userDrawn="1"/>
        </p:nvSpPr>
        <p:spPr>
          <a:xfrm>
            <a:off x="6118706" y="3261433"/>
            <a:ext cx="1725769" cy="424742"/>
          </a:xfrm>
          <a:prstGeom prst="chevron">
            <a:avLst/>
          </a:prstGeom>
          <a:solidFill>
            <a:schemeClr val="accent4"/>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sp>
        <p:nvSpPr>
          <p:cNvPr id="117" name="Chevron 116">
            <a:extLst>
              <a:ext uri="{FF2B5EF4-FFF2-40B4-BE49-F238E27FC236}">
                <a16:creationId xmlns:a16="http://schemas.microsoft.com/office/drawing/2014/main" xmlns="" id="{5E53AD75-CFFF-CE4B-A3BF-BA48CF8422C3}"/>
              </a:ext>
            </a:extLst>
          </p:cNvPr>
          <p:cNvSpPr/>
          <p:nvPr userDrawn="1"/>
        </p:nvSpPr>
        <p:spPr>
          <a:xfrm>
            <a:off x="805163" y="3261433"/>
            <a:ext cx="1725769" cy="424742"/>
          </a:xfrm>
          <a:prstGeom prst="chevron">
            <a:avLst/>
          </a:pr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8" name="Straight Connector 117">
            <a:extLst>
              <a:ext uri="{FF2B5EF4-FFF2-40B4-BE49-F238E27FC236}">
                <a16:creationId xmlns:a16="http://schemas.microsoft.com/office/drawing/2014/main" xmlns="" id="{A4045018-C213-2048-99D9-B6CFC15828F9}"/>
              </a:ext>
            </a:extLst>
          </p:cNvPr>
          <p:cNvCxnSpPr/>
          <p:nvPr userDrawn="1"/>
        </p:nvCxnSpPr>
        <p:spPr>
          <a:xfrm flipV="1">
            <a:off x="1668047"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9" name="Oval 118">
            <a:extLst>
              <a:ext uri="{FF2B5EF4-FFF2-40B4-BE49-F238E27FC236}">
                <a16:creationId xmlns:a16="http://schemas.microsoft.com/office/drawing/2014/main" xmlns="" id="{E9E067D1-4507-4E4F-BD5F-846FA8C0C272}"/>
              </a:ext>
            </a:extLst>
          </p:cNvPr>
          <p:cNvSpPr/>
          <p:nvPr userDrawn="1"/>
        </p:nvSpPr>
        <p:spPr>
          <a:xfrm>
            <a:off x="1180069" y="1573635"/>
            <a:ext cx="975956" cy="993102"/>
          </a:xfrm>
          <a:prstGeom prst="ellipse">
            <a:avLst/>
          </a:prstGeom>
          <a:solidFill>
            <a:srgbClr val="FFFFFF"/>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0" name="Chevron 119">
            <a:extLst>
              <a:ext uri="{FF2B5EF4-FFF2-40B4-BE49-F238E27FC236}">
                <a16:creationId xmlns:a16="http://schemas.microsoft.com/office/drawing/2014/main" xmlns="" id="{E127B344-E9CE-3D47-A601-D3D69949568F}"/>
              </a:ext>
            </a:extLst>
          </p:cNvPr>
          <p:cNvSpPr/>
          <p:nvPr userDrawn="1"/>
        </p:nvSpPr>
        <p:spPr>
          <a:xfrm>
            <a:off x="7889887" y="3261433"/>
            <a:ext cx="1725769" cy="424742"/>
          </a:xfrm>
          <a:prstGeom prst="chevron">
            <a:avLst/>
          </a:prstGeom>
          <a:solidFill>
            <a:schemeClr val="accent5"/>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1" name="Straight Connector 120">
            <a:extLst>
              <a:ext uri="{FF2B5EF4-FFF2-40B4-BE49-F238E27FC236}">
                <a16:creationId xmlns:a16="http://schemas.microsoft.com/office/drawing/2014/main" xmlns="" id="{FC3FEBA2-914F-484F-941D-34F625C6E3F7}"/>
              </a:ext>
            </a:extLst>
          </p:cNvPr>
          <p:cNvCxnSpPr/>
          <p:nvPr userDrawn="1"/>
        </p:nvCxnSpPr>
        <p:spPr>
          <a:xfrm flipV="1">
            <a:off x="8752771"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xmlns="" id="{5B24FE53-F6FF-5E4F-B1F6-0D510FEA4500}"/>
              </a:ext>
            </a:extLst>
          </p:cNvPr>
          <p:cNvSpPr/>
          <p:nvPr userDrawn="1"/>
        </p:nvSpPr>
        <p:spPr>
          <a:xfrm>
            <a:off x="8264793" y="1573635"/>
            <a:ext cx="975956" cy="993102"/>
          </a:xfrm>
          <a:prstGeom prst="ellipse">
            <a:avLst/>
          </a:prstGeom>
          <a:solidFill>
            <a:srgbClr val="FFFFFF"/>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3" name="Chevron 122">
            <a:extLst>
              <a:ext uri="{FF2B5EF4-FFF2-40B4-BE49-F238E27FC236}">
                <a16:creationId xmlns:a16="http://schemas.microsoft.com/office/drawing/2014/main" xmlns="" id="{02B05266-3921-8C42-B266-195BD21B0CFF}"/>
              </a:ext>
            </a:extLst>
          </p:cNvPr>
          <p:cNvSpPr/>
          <p:nvPr userDrawn="1"/>
        </p:nvSpPr>
        <p:spPr>
          <a:xfrm>
            <a:off x="4347525" y="3261433"/>
            <a:ext cx="1725769" cy="424742"/>
          </a:xfrm>
          <a:prstGeom prst="chevron">
            <a:avLst/>
          </a:prstGeom>
          <a:solidFill>
            <a:schemeClr val="accent3"/>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4" name="Straight Connector 123">
            <a:extLst>
              <a:ext uri="{FF2B5EF4-FFF2-40B4-BE49-F238E27FC236}">
                <a16:creationId xmlns:a16="http://schemas.microsoft.com/office/drawing/2014/main" xmlns="" id="{FDE04E0E-F4F9-4B44-A0CC-A20D4C516832}"/>
              </a:ext>
            </a:extLst>
          </p:cNvPr>
          <p:cNvCxnSpPr/>
          <p:nvPr userDrawn="1"/>
        </p:nvCxnSpPr>
        <p:spPr>
          <a:xfrm flipV="1">
            <a:off x="5210409"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5" name="Oval 124">
            <a:extLst>
              <a:ext uri="{FF2B5EF4-FFF2-40B4-BE49-F238E27FC236}">
                <a16:creationId xmlns:a16="http://schemas.microsoft.com/office/drawing/2014/main" xmlns="" id="{7F8D2B3A-417E-2A49-B1CD-53C2BDC7B747}"/>
              </a:ext>
            </a:extLst>
          </p:cNvPr>
          <p:cNvSpPr/>
          <p:nvPr userDrawn="1"/>
        </p:nvSpPr>
        <p:spPr>
          <a:xfrm>
            <a:off x="4722431" y="1573635"/>
            <a:ext cx="975956" cy="993102"/>
          </a:xfrm>
          <a:prstGeom prst="ellipse">
            <a:avLst/>
          </a:prstGeom>
          <a:solidFill>
            <a:srgbClr val="FFFFFF"/>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5" name="Text Placeholder 4">
            <a:extLst>
              <a:ext uri="{FF2B5EF4-FFF2-40B4-BE49-F238E27FC236}">
                <a16:creationId xmlns:a16="http://schemas.microsoft.com/office/drawing/2014/main" xmlns="" id="{74374C9D-1DBD-E441-A921-704887E74AC2}"/>
              </a:ext>
            </a:extLst>
          </p:cNvPr>
          <p:cNvSpPr>
            <a:spLocks noGrp="1"/>
          </p:cNvSpPr>
          <p:nvPr>
            <p:ph type="body" sz="quarter" idx="12" hasCustomPrompt="1"/>
          </p:nvPr>
        </p:nvSpPr>
        <p:spPr>
          <a:xfrm>
            <a:off x="118006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4" name="Text Placeholder 4">
            <a:extLst>
              <a:ext uri="{FF2B5EF4-FFF2-40B4-BE49-F238E27FC236}">
                <a16:creationId xmlns:a16="http://schemas.microsoft.com/office/drawing/2014/main" xmlns="" id="{F4D13F44-1E79-724C-8CF0-C155AB7470BE}"/>
              </a:ext>
            </a:extLst>
          </p:cNvPr>
          <p:cNvSpPr>
            <a:spLocks noGrp="1"/>
          </p:cNvSpPr>
          <p:nvPr>
            <p:ph type="body" sz="quarter" idx="13" hasCustomPrompt="1"/>
          </p:nvPr>
        </p:nvSpPr>
        <p:spPr>
          <a:xfrm>
            <a:off x="474353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5" name="Text Placeholder 4">
            <a:extLst>
              <a:ext uri="{FF2B5EF4-FFF2-40B4-BE49-F238E27FC236}">
                <a16:creationId xmlns:a16="http://schemas.microsoft.com/office/drawing/2014/main" xmlns="" id="{006552A3-3747-E44E-94DD-081528BF2973}"/>
              </a:ext>
            </a:extLst>
          </p:cNvPr>
          <p:cNvSpPr>
            <a:spLocks noGrp="1"/>
          </p:cNvSpPr>
          <p:nvPr>
            <p:ph type="body" sz="quarter" idx="14" hasCustomPrompt="1"/>
          </p:nvPr>
        </p:nvSpPr>
        <p:spPr>
          <a:xfrm>
            <a:off x="8293562"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6" name="Text Placeholder 4">
            <a:extLst>
              <a:ext uri="{FF2B5EF4-FFF2-40B4-BE49-F238E27FC236}">
                <a16:creationId xmlns:a16="http://schemas.microsoft.com/office/drawing/2014/main" xmlns="" id="{41183156-1CFD-BF46-BA33-540A907026D9}"/>
              </a:ext>
            </a:extLst>
          </p:cNvPr>
          <p:cNvSpPr>
            <a:spLocks noGrp="1"/>
          </p:cNvSpPr>
          <p:nvPr>
            <p:ph type="body" sz="quarter" idx="15" hasCustomPrompt="1"/>
          </p:nvPr>
        </p:nvSpPr>
        <p:spPr>
          <a:xfrm>
            <a:off x="296852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7" name="Text Placeholder 4">
            <a:extLst>
              <a:ext uri="{FF2B5EF4-FFF2-40B4-BE49-F238E27FC236}">
                <a16:creationId xmlns:a16="http://schemas.microsoft.com/office/drawing/2014/main" xmlns="" id="{E629AB15-B6C4-9645-8680-3E990C7777A0}"/>
              </a:ext>
            </a:extLst>
          </p:cNvPr>
          <p:cNvSpPr>
            <a:spLocks noGrp="1"/>
          </p:cNvSpPr>
          <p:nvPr>
            <p:ph type="body" sz="quarter" idx="16" hasCustomPrompt="1"/>
          </p:nvPr>
        </p:nvSpPr>
        <p:spPr>
          <a:xfrm>
            <a:off x="653199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8" name="Text Placeholder 4">
            <a:extLst>
              <a:ext uri="{FF2B5EF4-FFF2-40B4-BE49-F238E27FC236}">
                <a16:creationId xmlns:a16="http://schemas.microsoft.com/office/drawing/2014/main" xmlns="" id="{9DBBF6FD-3307-1348-981B-0AC8CA938986}"/>
              </a:ext>
            </a:extLst>
          </p:cNvPr>
          <p:cNvSpPr>
            <a:spLocks noGrp="1"/>
          </p:cNvSpPr>
          <p:nvPr>
            <p:ph type="body" sz="quarter" idx="17" hasCustomPrompt="1"/>
          </p:nvPr>
        </p:nvSpPr>
        <p:spPr>
          <a:xfrm>
            <a:off x="10082020"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50" name="Text Placeholder 4">
            <a:extLst>
              <a:ext uri="{FF2B5EF4-FFF2-40B4-BE49-F238E27FC236}">
                <a16:creationId xmlns:a16="http://schemas.microsoft.com/office/drawing/2014/main" xmlns="" id="{EB64EFD9-DAD3-7D42-A869-BF47D53E3E30}"/>
              </a:ext>
            </a:extLst>
          </p:cNvPr>
          <p:cNvSpPr>
            <a:spLocks noGrp="1"/>
          </p:cNvSpPr>
          <p:nvPr>
            <p:ph type="body" sz="quarter" idx="18" hasCustomPrompt="1"/>
          </p:nvPr>
        </p:nvSpPr>
        <p:spPr>
          <a:xfrm>
            <a:off x="9310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1" name="Text Placeholder 4">
            <a:extLst>
              <a:ext uri="{FF2B5EF4-FFF2-40B4-BE49-F238E27FC236}">
                <a16:creationId xmlns:a16="http://schemas.microsoft.com/office/drawing/2014/main" xmlns="" id="{D6B522CC-2723-D648-84E1-A13FB3B3E930}"/>
              </a:ext>
            </a:extLst>
          </p:cNvPr>
          <p:cNvSpPr>
            <a:spLocks noGrp="1"/>
          </p:cNvSpPr>
          <p:nvPr>
            <p:ph type="body" sz="quarter" idx="19" hasCustomPrompt="1"/>
          </p:nvPr>
        </p:nvSpPr>
        <p:spPr>
          <a:xfrm>
            <a:off x="27598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2" name="Text Placeholder 4">
            <a:extLst>
              <a:ext uri="{FF2B5EF4-FFF2-40B4-BE49-F238E27FC236}">
                <a16:creationId xmlns:a16="http://schemas.microsoft.com/office/drawing/2014/main" xmlns="" id="{8931D4F5-87E6-7543-A9DA-F6C495C09FB0}"/>
              </a:ext>
            </a:extLst>
          </p:cNvPr>
          <p:cNvSpPr>
            <a:spLocks noGrp="1"/>
          </p:cNvSpPr>
          <p:nvPr>
            <p:ph type="body" sz="quarter" idx="20" hasCustomPrompt="1"/>
          </p:nvPr>
        </p:nvSpPr>
        <p:spPr>
          <a:xfrm>
            <a:off x="454833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3" name="Text Placeholder 4">
            <a:extLst>
              <a:ext uri="{FF2B5EF4-FFF2-40B4-BE49-F238E27FC236}">
                <a16:creationId xmlns:a16="http://schemas.microsoft.com/office/drawing/2014/main" xmlns="" id="{1FE895ED-FF83-2E44-84F5-8103C77D16E4}"/>
              </a:ext>
            </a:extLst>
          </p:cNvPr>
          <p:cNvSpPr>
            <a:spLocks noGrp="1"/>
          </p:cNvSpPr>
          <p:nvPr>
            <p:ph type="body" sz="quarter" idx="21" hasCustomPrompt="1"/>
          </p:nvPr>
        </p:nvSpPr>
        <p:spPr>
          <a:xfrm>
            <a:off x="6309903"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4" name="Text Placeholder 4">
            <a:extLst>
              <a:ext uri="{FF2B5EF4-FFF2-40B4-BE49-F238E27FC236}">
                <a16:creationId xmlns:a16="http://schemas.microsoft.com/office/drawing/2014/main" xmlns="" id="{9B87BB6B-8795-E143-BD5F-20AF413E8902}"/>
              </a:ext>
            </a:extLst>
          </p:cNvPr>
          <p:cNvSpPr>
            <a:spLocks noGrp="1"/>
          </p:cNvSpPr>
          <p:nvPr>
            <p:ph type="body" sz="quarter" idx="22" hasCustomPrompt="1"/>
          </p:nvPr>
        </p:nvSpPr>
        <p:spPr>
          <a:xfrm>
            <a:off x="807146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5" name="Text Placeholder 4">
            <a:extLst>
              <a:ext uri="{FF2B5EF4-FFF2-40B4-BE49-F238E27FC236}">
                <a16:creationId xmlns:a16="http://schemas.microsoft.com/office/drawing/2014/main" xmlns="" id="{B93905DA-9943-9F47-AA5B-310D23C86917}"/>
              </a:ext>
            </a:extLst>
          </p:cNvPr>
          <p:cNvSpPr>
            <a:spLocks noGrp="1"/>
          </p:cNvSpPr>
          <p:nvPr>
            <p:ph type="body" sz="quarter" idx="23" hasCustomPrompt="1"/>
          </p:nvPr>
        </p:nvSpPr>
        <p:spPr>
          <a:xfrm>
            <a:off x="9833032"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7" name="Content Placeholder 6">
            <a:extLst>
              <a:ext uri="{FF2B5EF4-FFF2-40B4-BE49-F238E27FC236}">
                <a16:creationId xmlns:a16="http://schemas.microsoft.com/office/drawing/2014/main" xmlns="" id="{705FB734-1947-A648-A01C-98A729AB0E82}"/>
              </a:ext>
            </a:extLst>
          </p:cNvPr>
          <p:cNvSpPr>
            <a:spLocks noGrp="1"/>
          </p:cNvSpPr>
          <p:nvPr>
            <p:ph sz="quarter" idx="35" hasCustomPrompt="1"/>
          </p:nvPr>
        </p:nvSpPr>
        <p:spPr>
          <a:xfrm>
            <a:off x="2310572"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58" name="Content Placeholder 6">
            <a:extLst>
              <a:ext uri="{FF2B5EF4-FFF2-40B4-BE49-F238E27FC236}">
                <a16:creationId xmlns:a16="http://schemas.microsoft.com/office/drawing/2014/main" xmlns="" id="{0830127E-1CE0-1545-BBC1-F42F56B3CA37}"/>
              </a:ext>
            </a:extLst>
          </p:cNvPr>
          <p:cNvSpPr>
            <a:spLocks noGrp="1"/>
          </p:cNvSpPr>
          <p:nvPr>
            <p:ph sz="quarter" idx="36" hasCustomPrompt="1"/>
          </p:nvPr>
        </p:nvSpPr>
        <p:spPr>
          <a:xfrm>
            <a:off x="2310572"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59" name="Content Placeholder 6">
            <a:extLst>
              <a:ext uri="{FF2B5EF4-FFF2-40B4-BE49-F238E27FC236}">
                <a16:creationId xmlns:a16="http://schemas.microsoft.com/office/drawing/2014/main" xmlns="" id="{246FBD13-16DF-EE49-833C-08F97D3C2A27}"/>
              </a:ext>
            </a:extLst>
          </p:cNvPr>
          <p:cNvSpPr>
            <a:spLocks noGrp="1"/>
          </p:cNvSpPr>
          <p:nvPr>
            <p:ph sz="quarter" idx="37" hasCustomPrompt="1"/>
          </p:nvPr>
        </p:nvSpPr>
        <p:spPr>
          <a:xfrm>
            <a:off x="5847423"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0" name="Content Placeholder 6">
            <a:extLst>
              <a:ext uri="{FF2B5EF4-FFF2-40B4-BE49-F238E27FC236}">
                <a16:creationId xmlns:a16="http://schemas.microsoft.com/office/drawing/2014/main" xmlns="" id="{D93D923B-DC36-0548-A57E-8CC3C5846EF9}"/>
              </a:ext>
            </a:extLst>
          </p:cNvPr>
          <p:cNvSpPr>
            <a:spLocks noGrp="1"/>
          </p:cNvSpPr>
          <p:nvPr>
            <p:ph sz="quarter" idx="38" hasCustomPrompt="1"/>
          </p:nvPr>
        </p:nvSpPr>
        <p:spPr>
          <a:xfrm>
            <a:off x="5847423"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1" name="Content Placeholder 6">
            <a:extLst>
              <a:ext uri="{FF2B5EF4-FFF2-40B4-BE49-F238E27FC236}">
                <a16:creationId xmlns:a16="http://schemas.microsoft.com/office/drawing/2014/main" xmlns="" id="{73288945-5AB4-C947-8751-C27FC0AC0D79}"/>
              </a:ext>
            </a:extLst>
          </p:cNvPr>
          <p:cNvSpPr>
            <a:spLocks noGrp="1"/>
          </p:cNvSpPr>
          <p:nvPr>
            <p:ph sz="quarter" idx="39" hasCustomPrompt="1"/>
          </p:nvPr>
        </p:nvSpPr>
        <p:spPr>
          <a:xfrm>
            <a:off x="9397447"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2" name="Content Placeholder 6">
            <a:extLst>
              <a:ext uri="{FF2B5EF4-FFF2-40B4-BE49-F238E27FC236}">
                <a16:creationId xmlns:a16="http://schemas.microsoft.com/office/drawing/2014/main" xmlns="" id="{9A12554D-4B21-2D4D-957D-0F6647A88C09}"/>
              </a:ext>
            </a:extLst>
          </p:cNvPr>
          <p:cNvSpPr>
            <a:spLocks noGrp="1"/>
          </p:cNvSpPr>
          <p:nvPr>
            <p:ph sz="quarter" idx="40" hasCustomPrompt="1"/>
          </p:nvPr>
        </p:nvSpPr>
        <p:spPr>
          <a:xfrm>
            <a:off x="9397447"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3" name="Content Placeholder 6">
            <a:extLst>
              <a:ext uri="{FF2B5EF4-FFF2-40B4-BE49-F238E27FC236}">
                <a16:creationId xmlns:a16="http://schemas.microsoft.com/office/drawing/2014/main" xmlns="" id="{E19DDCE7-99C7-5A43-9789-1874D59BE4BE}"/>
              </a:ext>
            </a:extLst>
          </p:cNvPr>
          <p:cNvSpPr>
            <a:spLocks noGrp="1"/>
          </p:cNvSpPr>
          <p:nvPr>
            <p:ph sz="quarter" idx="41" hasCustomPrompt="1"/>
          </p:nvPr>
        </p:nvSpPr>
        <p:spPr>
          <a:xfrm>
            <a:off x="898631"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4" name="Content Placeholder 6">
            <a:extLst>
              <a:ext uri="{FF2B5EF4-FFF2-40B4-BE49-F238E27FC236}">
                <a16:creationId xmlns:a16="http://schemas.microsoft.com/office/drawing/2014/main" xmlns="" id="{7884D145-8359-D343-9382-58381DB801D0}"/>
              </a:ext>
            </a:extLst>
          </p:cNvPr>
          <p:cNvSpPr>
            <a:spLocks noGrp="1"/>
          </p:cNvSpPr>
          <p:nvPr>
            <p:ph sz="quarter" idx="42" hasCustomPrompt="1"/>
          </p:nvPr>
        </p:nvSpPr>
        <p:spPr>
          <a:xfrm>
            <a:off x="898631"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5" name="Content Placeholder 6">
            <a:extLst>
              <a:ext uri="{FF2B5EF4-FFF2-40B4-BE49-F238E27FC236}">
                <a16:creationId xmlns:a16="http://schemas.microsoft.com/office/drawing/2014/main" xmlns="" id="{5D743AA2-9246-4945-A7F5-ED8916BDBA84}"/>
              </a:ext>
            </a:extLst>
          </p:cNvPr>
          <p:cNvSpPr>
            <a:spLocks noGrp="1"/>
          </p:cNvSpPr>
          <p:nvPr>
            <p:ph sz="quarter" idx="43" hasCustomPrompt="1"/>
          </p:nvPr>
        </p:nvSpPr>
        <p:spPr>
          <a:xfrm>
            <a:off x="4435482"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6" name="Content Placeholder 6">
            <a:extLst>
              <a:ext uri="{FF2B5EF4-FFF2-40B4-BE49-F238E27FC236}">
                <a16:creationId xmlns:a16="http://schemas.microsoft.com/office/drawing/2014/main" xmlns="" id="{CFF58FE3-F8C6-074C-AB51-4F1C6AEF628C}"/>
              </a:ext>
            </a:extLst>
          </p:cNvPr>
          <p:cNvSpPr>
            <a:spLocks noGrp="1"/>
          </p:cNvSpPr>
          <p:nvPr>
            <p:ph sz="quarter" idx="44" hasCustomPrompt="1"/>
          </p:nvPr>
        </p:nvSpPr>
        <p:spPr>
          <a:xfrm>
            <a:off x="4435482"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7" name="Content Placeholder 6">
            <a:extLst>
              <a:ext uri="{FF2B5EF4-FFF2-40B4-BE49-F238E27FC236}">
                <a16:creationId xmlns:a16="http://schemas.microsoft.com/office/drawing/2014/main" xmlns="" id="{70CFC5E8-F6FF-DB4A-B7E0-70840368F6A1}"/>
              </a:ext>
            </a:extLst>
          </p:cNvPr>
          <p:cNvSpPr>
            <a:spLocks noGrp="1"/>
          </p:cNvSpPr>
          <p:nvPr>
            <p:ph sz="quarter" idx="45" hasCustomPrompt="1"/>
          </p:nvPr>
        </p:nvSpPr>
        <p:spPr>
          <a:xfrm>
            <a:off x="7985506"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8" name="Content Placeholder 6">
            <a:extLst>
              <a:ext uri="{FF2B5EF4-FFF2-40B4-BE49-F238E27FC236}">
                <a16:creationId xmlns:a16="http://schemas.microsoft.com/office/drawing/2014/main" xmlns="" id="{A18C764E-D7AC-DD42-8D3D-8C77CCC84224}"/>
              </a:ext>
            </a:extLst>
          </p:cNvPr>
          <p:cNvSpPr>
            <a:spLocks noGrp="1"/>
          </p:cNvSpPr>
          <p:nvPr>
            <p:ph sz="quarter" idx="46" hasCustomPrompt="1"/>
          </p:nvPr>
        </p:nvSpPr>
        <p:spPr>
          <a:xfrm>
            <a:off x="7985506"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48"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49"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44973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xmlns=""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latin typeface="+mn-lt"/>
              </a:defRPr>
            </a:lvl1pPr>
          </a:lstStyle>
          <a:p>
            <a:r>
              <a:rPr lang="en-US" dirty="0"/>
              <a:t>Timeline – 24pt</a:t>
            </a:r>
          </a:p>
        </p:txBody>
      </p:sp>
      <p:cxnSp>
        <p:nvCxnSpPr>
          <p:cNvPr id="34" name="Straight Connector 33">
            <a:extLst>
              <a:ext uri="{FF2B5EF4-FFF2-40B4-BE49-F238E27FC236}">
                <a16:creationId xmlns:a16="http://schemas.microsoft.com/office/drawing/2014/main" xmlns=""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Arrow: Right 33">
            <a:extLst>
              <a:ext uri="{FF2B5EF4-FFF2-40B4-BE49-F238E27FC236}">
                <a16:creationId xmlns:a16="http://schemas.microsoft.com/office/drawing/2014/main" xmlns="" id="{C58D93E6-0966-8E46-BE54-6D7DDDCCD02E}"/>
              </a:ext>
            </a:extLst>
          </p:cNvPr>
          <p:cNvSpPr/>
          <p:nvPr userDrawn="1"/>
        </p:nvSpPr>
        <p:spPr>
          <a:xfrm>
            <a:off x="836275" y="2900257"/>
            <a:ext cx="10717741" cy="46166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1" name="Oval 30">
            <a:extLst>
              <a:ext uri="{FF2B5EF4-FFF2-40B4-BE49-F238E27FC236}">
                <a16:creationId xmlns:a16="http://schemas.microsoft.com/office/drawing/2014/main" xmlns="" id="{C60FBD1D-64E3-D849-9F1B-BDAF9E4CF681}"/>
              </a:ext>
            </a:extLst>
          </p:cNvPr>
          <p:cNvSpPr/>
          <p:nvPr userDrawn="1"/>
        </p:nvSpPr>
        <p:spPr>
          <a:xfrm>
            <a:off x="2137798" y="2542945"/>
            <a:ext cx="1176291" cy="1176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2" name="Oval 31">
            <a:extLst>
              <a:ext uri="{FF2B5EF4-FFF2-40B4-BE49-F238E27FC236}">
                <a16:creationId xmlns:a16="http://schemas.microsoft.com/office/drawing/2014/main" xmlns="" id="{E1084C45-F159-7A40-9DFB-62E07275905C}"/>
              </a:ext>
            </a:extLst>
          </p:cNvPr>
          <p:cNvSpPr/>
          <p:nvPr userDrawn="1"/>
        </p:nvSpPr>
        <p:spPr>
          <a:xfrm>
            <a:off x="2997742" y="2319590"/>
            <a:ext cx="1623001" cy="1623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2" name="Oval 41">
            <a:extLst>
              <a:ext uri="{FF2B5EF4-FFF2-40B4-BE49-F238E27FC236}">
                <a16:creationId xmlns:a16="http://schemas.microsoft.com/office/drawing/2014/main" xmlns="" id="{054931D2-ACE0-4E44-BBCD-06E03F1466E8}"/>
              </a:ext>
            </a:extLst>
          </p:cNvPr>
          <p:cNvSpPr/>
          <p:nvPr userDrawn="1"/>
        </p:nvSpPr>
        <p:spPr>
          <a:xfrm>
            <a:off x="4304396" y="2163650"/>
            <a:ext cx="1934882" cy="1934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3" name="Oval 42">
            <a:extLst>
              <a:ext uri="{FF2B5EF4-FFF2-40B4-BE49-F238E27FC236}">
                <a16:creationId xmlns:a16="http://schemas.microsoft.com/office/drawing/2014/main" xmlns="" id="{7120280A-603B-7C48-966A-1E0CCA357DA8}"/>
              </a:ext>
            </a:extLst>
          </p:cNvPr>
          <p:cNvSpPr/>
          <p:nvPr userDrawn="1"/>
        </p:nvSpPr>
        <p:spPr>
          <a:xfrm>
            <a:off x="5922932" y="2025175"/>
            <a:ext cx="2211831" cy="2211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4" name="Oval 43">
            <a:extLst>
              <a:ext uri="{FF2B5EF4-FFF2-40B4-BE49-F238E27FC236}">
                <a16:creationId xmlns:a16="http://schemas.microsoft.com/office/drawing/2014/main" xmlns="" id="{F18AAA1A-4A29-8D4E-8B4A-3892354C94DA}"/>
              </a:ext>
            </a:extLst>
          </p:cNvPr>
          <p:cNvSpPr/>
          <p:nvPr userDrawn="1"/>
        </p:nvSpPr>
        <p:spPr>
          <a:xfrm>
            <a:off x="7818416" y="1894855"/>
            <a:ext cx="2472471" cy="2472471"/>
          </a:xfrm>
          <a:prstGeom prst="ellipse">
            <a:avLst/>
          </a:prstGeom>
          <a:solidFill>
            <a:srgbClr val="939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5" name="Text Placeholder 4">
            <a:extLst>
              <a:ext uri="{FF2B5EF4-FFF2-40B4-BE49-F238E27FC236}">
                <a16:creationId xmlns:a16="http://schemas.microsoft.com/office/drawing/2014/main" xmlns="" id="{54F53B22-627C-D341-B6CC-5E0D11213F38}"/>
              </a:ext>
            </a:extLst>
          </p:cNvPr>
          <p:cNvSpPr>
            <a:spLocks noGrp="1"/>
          </p:cNvSpPr>
          <p:nvPr>
            <p:ph type="body" sz="quarter" idx="12" hasCustomPrompt="1"/>
          </p:nvPr>
        </p:nvSpPr>
        <p:spPr>
          <a:xfrm>
            <a:off x="2180919" y="2828670"/>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42% - 24pt </a:t>
            </a:r>
          </a:p>
        </p:txBody>
      </p:sp>
      <p:sp>
        <p:nvSpPr>
          <p:cNvPr id="119" name="Text Placeholder 4">
            <a:extLst>
              <a:ext uri="{FF2B5EF4-FFF2-40B4-BE49-F238E27FC236}">
                <a16:creationId xmlns:a16="http://schemas.microsoft.com/office/drawing/2014/main" xmlns="" id="{79C0B9F1-F022-074B-9EC5-BC8D1F312A43}"/>
              </a:ext>
            </a:extLst>
          </p:cNvPr>
          <p:cNvSpPr>
            <a:spLocks noGrp="1"/>
          </p:cNvSpPr>
          <p:nvPr>
            <p:ph type="body" sz="quarter" idx="13" hasCustomPrompt="1"/>
          </p:nvPr>
        </p:nvSpPr>
        <p:spPr>
          <a:xfrm>
            <a:off x="3270131"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1.7% - 24pt </a:t>
            </a:r>
          </a:p>
        </p:txBody>
      </p:sp>
      <p:sp>
        <p:nvSpPr>
          <p:cNvPr id="120" name="Text Placeholder 4">
            <a:extLst>
              <a:ext uri="{FF2B5EF4-FFF2-40B4-BE49-F238E27FC236}">
                <a16:creationId xmlns:a16="http://schemas.microsoft.com/office/drawing/2014/main" xmlns="" id="{A8BDC5F8-4C04-5341-80CE-9A690087307D}"/>
              </a:ext>
            </a:extLst>
          </p:cNvPr>
          <p:cNvSpPr>
            <a:spLocks noGrp="1"/>
          </p:cNvSpPr>
          <p:nvPr>
            <p:ph type="body" sz="quarter" idx="14" hasCustomPrompt="1"/>
          </p:nvPr>
        </p:nvSpPr>
        <p:spPr>
          <a:xfrm>
            <a:off x="46820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29 % - 24pt </a:t>
            </a:r>
          </a:p>
        </p:txBody>
      </p:sp>
      <p:sp>
        <p:nvSpPr>
          <p:cNvPr id="121" name="Text Placeholder 4">
            <a:extLst>
              <a:ext uri="{FF2B5EF4-FFF2-40B4-BE49-F238E27FC236}">
                <a16:creationId xmlns:a16="http://schemas.microsoft.com/office/drawing/2014/main" xmlns="" id="{3F54F15F-2014-9B40-906B-7AF59B0B5C79}"/>
              </a:ext>
            </a:extLst>
          </p:cNvPr>
          <p:cNvSpPr>
            <a:spLocks noGrp="1"/>
          </p:cNvSpPr>
          <p:nvPr>
            <p:ph type="body" sz="quarter" idx="15" hasCustomPrompt="1"/>
          </p:nvPr>
        </p:nvSpPr>
        <p:spPr>
          <a:xfrm>
            <a:off x="65108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21 % - 24pt </a:t>
            </a:r>
          </a:p>
        </p:txBody>
      </p:sp>
      <p:sp>
        <p:nvSpPr>
          <p:cNvPr id="122" name="Text Placeholder 4">
            <a:extLst>
              <a:ext uri="{FF2B5EF4-FFF2-40B4-BE49-F238E27FC236}">
                <a16:creationId xmlns:a16="http://schemas.microsoft.com/office/drawing/2014/main" xmlns="" id="{4697D54C-ACAA-5E4F-BAF1-D088BECED5BD}"/>
              </a:ext>
            </a:extLst>
          </p:cNvPr>
          <p:cNvSpPr>
            <a:spLocks noGrp="1"/>
          </p:cNvSpPr>
          <p:nvPr>
            <p:ph type="body" sz="quarter" idx="16" hasCustomPrompt="1"/>
          </p:nvPr>
        </p:nvSpPr>
        <p:spPr>
          <a:xfrm>
            <a:off x="8052491" y="2744680"/>
            <a:ext cx="2004319" cy="91746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1" dirty="0">
                <a:solidFill>
                  <a:schemeClr val="bg1"/>
                </a:solidFill>
              </a:rPr>
              <a:t>$32.000.000</a:t>
            </a:r>
          </a:p>
          <a:p>
            <a:pPr lvl="0"/>
            <a:r>
              <a:rPr lang="en-US" dirty="0"/>
              <a:t>- 24pt </a:t>
            </a:r>
          </a:p>
        </p:txBody>
      </p:sp>
      <p:sp>
        <p:nvSpPr>
          <p:cNvPr id="123" name="Content Placeholder 6">
            <a:extLst>
              <a:ext uri="{FF2B5EF4-FFF2-40B4-BE49-F238E27FC236}">
                <a16:creationId xmlns:a16="http://schemas.microsoft.com/office/drawing/2014/main" xmlns="" id="{AFF1FAF3-7D1C-9E4A-A3D0-DFD1F4F260C3}"/>
              </a:ext>
            </a:extLst>
          </p:cNvPr>
          <p:cNvSpPr>
            <a:spLocks noGrp="1"/>
          </p:cNvSpPr>
          <p:nvPr>
            <p:ph sz="quarter" idx="35" hasCustomPrompt="1"/>
          </p:nvPr>
        </p:nvSpPr>
        <p:spPr>
          <a:xfrm>
            <a:off x="86087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24" name="Content Placeholder 6">
            <a:extLst>
              <a:ext uri="{FF2B5EF4-FFF2-40B4-BE49-F238E27FC236}">
                <a16:creationId xmlns:a16="http://schemas.microsoft.com/office/drawing/2014/main" xmlns="" id="{014B7D68-6C6F-A34E-854E-1C61F85D5A2A}"/>
              </a:ext>
            </a:extLst>
          </p:cNvPr>
          <p:cNvSpPr>
            <a:spLocks noGrp="1"/>
          </p:cNvSpPr>
          <p:nvPr>
            <p:ph sz="quarter" idx="36" hasCustomPrompt="1"/>
          </p:nvPr>
        </p:nvSpPr>
        <p:spPr>
          <a:xfrm>
            <a:off x="86087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1" name="Content Placeholder 6">
            <a:extLst>
              <a:ext uri="{FF2B5EF4-FFF2-40B4-BE49-F238E27FC236}">
                <a16:creationId xmlns:a16="http://schemas.microsoft.com/office/drawing/2014/main" xmlns="" id="{AA401BC8-2001-ED4C-9E9E-23882480594B}"/>
              </a:ext>
            </a:extLst>
          </p:cNvPr>
          <p:cNvSpPr>
            <a:spLocks noGrp="1"/>
          </p:cNvSpPr>
          <p:nvPr>
            <p:ph sz="quarter" idx="37" hasCustomPrompt="1"/>
          </p:nvPr>
        </p:nvSpPr>
        <p:spPr>
          <a:xfrm>
            <a:off x="299774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2" name="Content Placeholder 6">
            <a:extLst>
              <a:ext uri="{FF2B5EF4-FFF2-40B4-BE49-F238E27FC236}">
                <a16:creationId xmlns:a16="http://schemas.microsoft.com/office/drawing/2014/main" xmlns="" id="{61D74E57-9918-3144-A0F5-2ADE8298D339}"/>
              </a:ext>
            </a:extLst>
          </p:cNvPr>
          <p:cNvSpPr>
            <a:spLocks noGrp="1"/>
          </p:cNvSpPr>
          <p:nvPr>
            <p:ph sz="quarter" idx="38" hasCustomPrompt="1"/>
          </p:nvPr>
        </p:nvSpPr>
        <p:spPr>
          <a:xfrm>
            <a:off x="299774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3" name="Content Placeholder 6">
            <a:extLst>
              <a:ext uri="{FF2B5EF4-FFF2-40B4-BE49-F238E27FC236}">
                <a16:creationId xmlns:a16="http://schemas.microsoft.com/office/drawing/2014/main" xmlns="" id="{FF736860-34C8-334E-B26E-D05FDBB51DBB}"/>
              </a:ext>
            </a:extLst>
          </p:cNvPr>
          <p:cNvSpPr>
            <a:spLocks noGrp="1"/>
          </p:cNvSpPr>
          <p:nvPr>
            <p:ph sz="quarter" idx="39" hasCustomPrompt="1"/>
          </p:nvPr>
        </p:nvSpPr>
        <p:spPr>
          <a:xfrm>
            <a:off x="513461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4" name="Content Placeholder 6">
            <a:extLst>
              <a:ext uri="{FF2B5EF4-FFF2-40B4-BE49-F238E27FC236}">
                <a16:creationId xmlns:a16="http://schemas.microsoft.com/office/drawing/2014/main" xmlns="" id="{16A47E0D-BC66-E546-A5C3-B619BC45F1F8}"/>
              </a:ext>
            </a:extLst>
          </p:cNvPr>
          <p:cNvSpPr>
            <a:spLocks noGrp="1"/>
          </p:cNvSpPr>
          <p:nvPr>
            <p:ph sz="quarter" idx="40" hasCustomPrompt="1"/>
          </p:nvPr>
        </p:nvSpPr>
        <p:spPr>
          <a:xfrm>
            <a:off x="513461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5" name="Content Placeholder 6">
            <a:extLst>
              <a:ext uri="{FF2B5EF4-FFF2-40B4-BE49-F238E27FC236}">
                <a16:creationId xmlns:a16="http://schemas.microsoft.com/office/drawing/2014/main" xmlns="" id="{38D8476D-7DB6-E44F-A721-DA023310BF37}"/>
              </a:ext>
            </a:extLst>
          </p:cNvPr>
          <p:cNvSpPr>
            <a:spLocks noGrp="1"/>
          </p:cNvSpPr>
          <p:nvPr>
            <p:ph sz="quarter" idx="41" hasCustomPrompt="1"/>
          </p:nvPr>
        </p:nvSpPr>
        <p:spPr>
          <a:xfrm>
            <a:off x="727148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6" name="Content Placeholder 6">
            <a:extLst>
              <a:ext uri="{FF2B5EF4-FFF2-40B4-BE49-F238E27FC236}">
                <a16:creationId xmlns:a16="http://schemas.microsoft.com/office/drawing/2014/main" xmlns="" id="{B196D1A0-9BAF-8444-A2C0-D5C2250B3673}"/>
              </a:ext>
            </a:extLst>
          </p:cNvPr>
          <p:cNvSpPr>
            <a:spLocks noGrp="1"/>
          </p:cNvSpPr>
          <p:nvPr>
            <p:ph sz="quarter" idx="42" hasCustomPrompt="1"/>
          </p:nvPr>
        </p:nvSpPr>
        <p:spPr>
          <a:xfrm>
            <a:off x="727148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7" name="Content Placeholder 6">
            <a:extLst>
              <a:ext uri="{FF2B5EF4-FFF2-40B4-BE49-F238E27FC236}">
                <a16:creationId xmlns:a16="http://schemas.microsoft.com/office/drawing/2014/main" xmlns="" id="{2FBD37A9-FA29-2C41-A15A-7904946CF179}"/>
              </a:ext>
            </a:extLst>
          </p:cNvPr>
          <p:cNvSpPr>
            <a:spLocks noGrp="1"/>
          </p:cNvSpPr>
          <p:nvPr>
            <p:ph sz="quarter" idx="43" hasCustomPrompt="1"/>
          </p:nvPr>
        </p:nvSpPr>
        <p:spPr>
          <a:xfrm>
            <a:off x="940835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8" name="Content Placeholder 6">
            <a:extLst>
              <a:ext uri="{FF2B5EF4-FFF2-40B4-BE49-F238E27FC236}">
                <a16:creationId xmlns:a16="http://schemas.microsoft.com/office/drawing/2014/main" xmlns="" id="{6CB7C04A-0C57-A747-A02D-EB7EA33AB8D7}"/>
              </a:ext>
            </a:extLst>
          </p:cNvPr>
          <p:cNvSpPr>
            <a:spLocks noGrp="1"/>
          </p:cNvSpPr>
          <p:nvPr>
            <p:ph sz="quarter" idx="44" hasCustomPrompt="1"/>
          </p:nvPr>
        </p:nvSpPr>
        <p:spPr>
          <a:xfrm>
            <a:off x="940835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27"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28"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052338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5" name="Picture 4" descr="Video.png">
            <a:extLst>
              <a:ext uri="{FF2B5EF4-FFF2-40B4-BE49-F238E27FC236}">
                <a16:creationId xmlns:a16="http://schemas.microsoft.com/office/drawing/2014/main" xmlns="" id="{7DB068F8-170B-9948-8621-E03DFF2A7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7255" y="5278337"/>
            <a:ext cx="6554227" cy="635937"/>
          </a:xfrm>
          <a:prstGeom prst="rect">
            <a:avLst/>
          </a:prstGeom>
        </p:spPr>
      </p:pic>
      <p:sp>
        <p:nvSpPr>
          <p:cNvPr id="6" name="Picture Placeholder 3">
            <a:extLst>
              <a:ext uri="{FF2B5EF4-FFF2-40B4-BE49-F238E27FC236}">
                <a16:creationId xmlns:a16="http://schemas.microsoft.com/office/drawing/2014/main" xmlns="" id="{5F5516AE-6A2C-6241-814B-4C06B2F0325A}"/>
              </a:ext>
            </a:extLst>
          </p:cNvPr>
          <p:cNvSpPr>
            <a:spLocks noGrp="1" noChangeAspect="1"/>
          </p:cNvSpPr>
          <p:nvPr>
            <p:ph type="pic" sz="quarter" idx="13"/>
          </p:nvPr>
        </p:nvSpPr>
        <p:spPr>
          <a:xfrm>
            <a:off x="2777255" y="1507067"/>
            <a:ext cx="6554227" cy="3563157"/>
          </a:xfrm>
          <a:prstGeom prst="roundRect">
            <a:avLst>
              <a:gd name="adj" fmla="val 2617"/>
            </a:avLst>
          </a:prstGeom>
        </p:spPr>
        <p:txBody>
          <a:bodyPr vert="horz" wrap="square" anchor="ctr" anchorCtr="0">
            <a:normAutofit/>
          </a:bodyPr>
          <a:lstStyle>
            <a:lvl1pPr marL="0" indent="0" algn="ctr">
              <a:buNone/>
              <a:defRPr sz="2000">
                <a:latin typeface="+mn-lt"/>
                <a:cs typeface="Lato Regular"/>
              </a:defRPr>
            </a:lvl1pPr>
          </a:lstStyle>
          <a:p>
            <a:endParaRPr lang="en-US" dirty="0"/>
          </a:p>
        </p:txBody>
      </p:sp>
      <p:sp>
        <p:nvSpPr>
          <p:cNvPr id="7" name="Title 1">
            <a:extLst>
              <a:ext uri="{FF2B5EF4-FFF2-40B4-BE49-F238E27FC236}">
                <a16:creationId xmlns:a16="http://schemas.microsoft.com/office/drawing/2014/main" xmlns="" id="{42AD8904-BFD7-1349-8FDF-99EE25D4305B}"/>
              </a:ext>
            </a:extLst>
          </p:cNvPr>
          <p:cNvSpPr>
            <a:spLocks noGrp="1"/>
          </p:cNvSpPr>
          <p:nvPr>
            <p:ph type="title" hasCustomPrompt="1"/>
          </p:nvPr>
        </p:nvSpPr>
        <p:spPr>
          <a:xfrm>
            <a:off x="0" y="240434"/>
            <a:ext cx="12192000" cy="341457"/>
          </a:xfrm>
        </p:spPr>
        <p:txBody>
          <a:bodyPr/>
          <a:lstStyle>
            <a:lvl1pPr>
              <a:defRPr sz="2400" b="1">
                <a:solidFill>
                  <a:schemeClr val="accent6">
                    <a:lumMod val="75000"/>
                  </a:schemeClr>
                </a:solidFill>
                <a:latin typeface="+mn-lt"/>
              </a:defRPr>
            </a:lvl1pPr>
          </a:lstStyle>
          <a:p>
            <a:r>
              <a:rPr lang="en-US" dirty="0"/>
              <a:t>Video Slide – 24pt</a:t>
            </a:r>
          </a:p>
        </p:txBody>
      </p:sp>
      <p:cxnSp>
        <p:nvCxnSpPr>
          <p:cNvPr id="8" name="Straight Connector 7">
            <a:extLst>
              <a:ext uri="{FF2B5EF4-FFF2-40B4-BE49-F238E27FC236}">
                <a16:creationId xmlns:a16="http://schemas.microsoft.com/office/drawing/2014/main" xmlns="" id="{4F867103-D0B5-C847-8536-EF9EA8CAE7C3}"/>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623">
            <a:extLst>
              <a:ext uri="{FF2B5EF4-FFF2-40B4-BE49-F238E27FC236}">
                <a16:creationId xmlns:a16="http://schemas.microsoft.com/office/drawing/2014/main" xmlns="" id="{B210D10F-58D2-AD40-A3AF-7D1051BFF71D}"/>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1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7427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9DC31F21-9582-8245-8ECF-B1ABC72454E1}"/>
              </a:ext>
            </a:extLst>
          </p:cNvPr>
          <p:cNvCxnSpPr>
            <a:cxnSpLocks/>
          </p:cNvCxnSpPr>
          <p:nvPr userDrawn="1"/>
        </p:nvCxnSpPr>
        <p:spPr>
          <a:xfrm>
            <a:off x="1263844" y="2573415"/>
            <a:ext cx="9818684"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xmlns="" id="{187164F7-465F-064F-85B7-9F6D010F4EE2}"/>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err="1"/>
              <a:t>AGenda</a:t>
            </a:r>
            <a:endParaRPr lang="en-US" dirty="0"/>
          </a:p>
        </p:txBody>
      </p:sp>
      <p:sp>
        <p:nvSpPr>
          <p:cNvPr id="13" name="Content Placeholder 3">
            <a:extLst>
              <a:ext uri="{FF2B5EF4-FFF2-40B4-BE49-F238E27FC236}">
                <a16:creationId xmlns:a16="http://schemas.microsoft.com/office/drawing/2014/main" xmlns="" id="{4B55E246-1D9F-2543-9702-1848A85A6ED9}"/>
              </a:ext>
            </a:extLst>
          </p:cNvPr>
          <p:cNvSpPr>
            <a:spLocks noGrp="1"/>
          </p:cNvSpPr>
          <p:nvPr>
            <p:ph sz="quarter" idx="16" hasCustomPrompt="1"/>
          </p:nvPr>
        </p:nvSpPr>
        <p:spPr>
          <a:xfrm>
            <a:off x="1263844" y="2727182"/>
            <a:ext cx="4909342" cy="2278062"/>
          </a:xfrm>
          <a:prstGeom prst="rect">
            <a:avLst/>
          </a:prstGeom>
        </p:spPr>
        <p:txBody>
          <a:bodyPr>
            <a:normAutofit/>
          </a:bodyPr>
          <a:lstStyle>
            <a:lvl1pPr marL="285750" marR="0" indent="-28575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
        <p:nvSpPr>
          <p:cNvPr id="6" name="Content Placeholder 3">
            <a:extLst/>
          </p:cNvPr>
          <p:cNvSpPr>
            <a:spLocks noGrp="1"/>
          </p:cNvSpPr>
          <p:nvPr>
            <p:ph sz="quarter" idx="17" hasCustomPrompt="1"/>
          </p:nvPr>
        </p:nvSpPr>
        <p:spPr>
          <a:xfrm>
            <a:off x="6567364" y="2727182"/>
            <a:ext cx="4496876"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36069961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services">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xmlns="" id="{624D84FE-9F10-3E4F-A3EE-08F2DC268A10}"/>
              </a:ext>
            </a:extLst>
          </p:cNvPr>
          <p:cNvSpPr>
            <a:spLocks noGrp="1"/>
          </p:cNvSpPr>
          <p:nvPr>
            <p:ph type="title" hasCustomPrompt="1"/>
          </p:nvPr>
        </p:nvSpPr>
        <p:spPr>
          <a:xfrm>
            <a:off x="508884" y="4305967"/>
            <a:ext cx="3667857" cy="720620"/>
          </a:xfrm>
        </p:spPr>
        <p:txBody>
          <a:bodyPr/>
          <a:lstStyle>
            <a:lvl1pPr algn="l">
              <a:defRPr sz="2400">
                <a:solidFill>
                  <a:schemeClr val="accent6">
                    <a:lumMod val="75000"/>
                  </a:schemeClr>
                </a:solidFill>
              </a:defRPr>
            </a:lvl1pPr>
          </a:lstStyle>
          <a:p>
            <a:r>
              <a:rPr lang="en-US" dirty="0"/>
              <a:t>Multi utility Slide – 24pt</a:t>
            </a:r>
          </a:p>
        </p:txBody>
      </p:sp>
      <p:sp>
        <p:nvSpPr>
          <p:cNvPr id="42" name="Content Placeholder 6">
            <a:extLst>
              <a:ext uri="{FF2B5EF4-FFF2-40B4-BE49-F238E27FC236}">
                <a16:creationId xmlns:a16="http://schemas.microsoft.com/office/drawing/2014/main" xmlns="" id="{75017C15-5C84-864C-A758-2173DADE9D4C}"/>
              </a:ext>
            </a:extLst>
          </p:cNvPr>
          <p:cNvSpPr>
            <a:spLocks noGrp="1"/>
          </p:cNvSpPr>
          <p:nvPr>
            <p:ph sz="quarter" idx="35" hasCustomPrompt="1"/>
          </p:nvPr>
        </p:nvSpPr>
        <p:spPr>
          <a:xfrm>
            <a:off x="5755000"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3" name="Content Placeholder 6">
            <a:extLst>
              <a:ext uri="{FF2B5EF4-FFF2-40B4-BE49-F238E27FC236}">
                <a16:creationId xmlns:a16="http://schemas.microsoft.com/office/drawing/2014/main" xmlns="" id="{A0EE83B3-BECA-1D43-BEF8-4F2989341F31}"/>
              </a:ext>
            </a:extLst>
          </p:cNvPr>
          <p:cNvSpPr>
            <a:spLocks noGrp="1"/>
          </p:cNvSpPr>
          <p:nvPr>
            <p:ph sz="quarter" idx="36" hasCustomPrompt="1"/>
          </p:nvPr>
        </p:nvSpPr>
        <p:spPr>
          <a:xfrm>
            <a:off x="5755000"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17" name="Picture Placeholder 16">
            <a:extLst>
              <a:ext uri="{FF2B5EF4-FFF2-40B4-BE49-F238E27FC236}">
                <a16:creationId xmlns:a16="http://schemas.microsoft.com/office/drawing/2014/main" xmlns="" id="{4CA10605-3116-984C-A0AF-EC2544693FE7}"/>
              </a:ext>
            </a:extLst>
          </p:cNvPr>
          <p:cNvSpPr>
            <a:spLocks noGrp="1"/>
          </p:cNvSpPr>
          <p:nvPr>
            <p:ph type="pic" sz="quarter" idx="37" hasCustomPrompt="1"/>
          </p:nvPr>
        </p:nvSpPr>
        <p:spPr>
          <a:xfrm>
            <a:off x="0" y="0"/>
            <a:ext cx="12192000" cy="3770313"/>
          </a:xfrm>
          <a:prstGeom prst="rect">
            <a:avLst/>
          </a:prstGeom>
        </p:spPr>
        <p:txBody>
          <a:bodyPr anchor="ctr"/>
          <a:lstStyle>
            <a:lvl1pPr marL="0" indent="0" algn="ctr">
              <a:buNone/>
              <a:defRPr sz="1800">
                <a:solidFill>
                  <a:schemeClr val="bg1">
                    <a:lumMod val="50000"/>
                  </a:schemeClr>
                </a:solidFill>
              </a:defRPr>
            </a:lvl1pPr>
          </a:lstStyle>
          <a:p>
            <a:r>
              <a:rPr lang="en-US" dirty="0"/>
              <a:t>Click on icon to add picture or drag and drop on the area</a:t>
            </a:r>
          </a:p>
        </p:txBody>
      </p:sp>
      <p:sp>
        <p:nvSpPr>
          <p:cNvPr id="20" name="Content Placeholder 19">
            <a:extLst>
              <a:ext uri="{FF2B5EF4-FFF2-40B4-BE49-F238E27FC236}">
                <a16:creationId xmlns:a16="http://schemas.microsoft.com/office/drawing/2014/main" xmlns="" id="{DEDD13EB-6660-0D49-BC58-C9A7DD7F6F15}"/>
              </a:ext>
            </a:extLst>
          </p:cNvPr>
          <p:cNvSpPr>
            <a:spLocks noGrp="1"/>
          </p:cNvSpPr>
          <p:nvPr>
            <p:ph sz="quarter" idx="38" hasCustomPrompt="1"/>
          </p:nvPr>
        </p:nvSpPr>
        <p:spPr>
          <a:xfrm>
            <a:off x="473075" y="5124450"/>
            <a:ext cx="3703638" cy="1090613"/>
          </a:xfrm>
          <a:prstGeom prst="rect">
            <a:avLst/>
          </a:prstGeom>
        </p:spPr>
        <p:txBody>
          <a:bodyPr/>
          <a:lstStyle>
            <a:lvl1pPr marL="0" indent="0">
              <a:buNone/>
              <a:defRPr sz="1400">
                <a:solidFill>
                  <a:schemeClr val="bg1">
                    <a:lumMod val="50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a:t>
            </a:r>
            <a:r>
              <a:rPr lang="en-US" dirty="0" err="1"/>
              <a:t>lacus</a:t>
            </a:r>
            <a:r>
              <a:rPr lang="en-US" dirty="0"/>
              <a:t>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4" name="Oval 43">
            <a:extLst>
              <a:ext uri="{FF2B5EF4-FFF2-40B4-BE49-F238E27FC236}">
                <a16:creationId xmlns:a16="http://schemas.microsoft.com/office/drawing/2014/main" xmlns="" id="{1494AF86-CD17-AF46-937C-31D448FA2D77}"/>
              </a:ext>
            </a:extLst>
          </p:cNvPr>
          <p:cNvSpPr>
            <a:spLocks noChangeAspect="1"/>
          </p:cNvSpPr>
          <p:nvPr userDrawn="1"/>
        </p:nvSpPr>
        <p:spPr>
          <a:xfrm>
            <a:off x="4735803" y="4263253"/>
            <a:ext cx="861197" cy="86119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Picture Placeholder 4">
            <a:extLst>
              <a:ext uri="{FF2B5EF4-FFF2-40B4-BE49-F238E27FC236}">
                <a16:creationId xmlns:a16="http://schemas.microsoft.com/office/drawing/2014/main" xmlns="" id="{363B9D27-B811-F94A-B596-AB9D92866735}"/>
              </a:ext>
            </a:extLst>
          </p:cNvPr>
          <p:cNvSpPr>
            <a:spLocks noGrp="1"/>
          </p:cNvSpPr>
          <p:nvPr>
            <p:ph type="pic" sz="quarter" idx="49" hasCustomPrompt="1"/>
          </p:nvPr>
        </p:nvSpPr>
        <p:spPr>
          <a:xfrm>
            <a:off x="4899649"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4" name="Content Placeholder 6">
            <a:extLst>
              <a:ext uri="{FF2B5EF4-FFF2-40B4-BE49-F238E27FC236}">
                <a16:creationId xmlns:a16="http://schemas.microsoft.com/office/drawing/2014/main" xmlns="" id="{ED7FB2A8-B744-6946-9ED2-B59217BCB6CA}"/>
              </a:ext>
            </a:extLst>
          </p:cNvPr>
          <p:cNvSpPr>
            <a:spLocks noGrp="1"/>
          </p:cNvSpPr>
          <p:nvPr>
            <p:ph sz="quarter" idx="50" hasCustomPrompt="1"/>
          </p:nvPr>
        </p:nvSpPr>
        <p:spPr>
          <a:xfrm>
            <a:off x="5755000"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xmlns="" id="{5AC59FCF-E5F7-A74A-8A68-8BFB121C9F6B}"/>
              </a:ext>
            </a:extLst>
          </p:cNvPr>
          <p:cNvSpPr>
            <a:spLocks noGrp="1"/>
          </p:cNvSpPr>
          <p:nvPr>
            <p:ph sz="quarter" idx="51" hasCustomPrompt="1"/>
          </p:nvPr>
        </p:nvSpPr>
        <p:spPr>
          <a:xfrm>
            <a:off x="5755000"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6" name="Oval 55">
            <a:extLst>
              <a:ext uri="{FF2B5EF4-FFF2-40B4-BE49-F238E27FC236}">
                <a16:creationId xmlns:a16="http://schemas.microsoft.com/office/drawing/2014/main" xmlns="" id="{D8A4C361-73D2-8943-95C5-945414C71588}"/>
              </a:ext>
            </a:extLst>
          </p:cNvPr>
          <p:cNvSpPr>
            <a:spLocks noChangeAspect="1"/>
          </p:cNvSpPr>
          <p:nvPr userDrawn="1"/>
        </p:nvSpPr>
        <p:spPr>
          <a:xfrm>
            <a:off x="4735803" y="5391965"/>
            <a:ext cx="861197" cy="86119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7" name="Picture Placeholder 4">
            <a:extLst>
              <a:ext uri="{FF2B5EF4-FFF2-40B4-BE49-F238E27FC236}">
                <a16:creationId xmlns:a16="http://schemas.microsoft.com/office/drawing/2014/main" xmlns="" id="{D6C69307-ED1E-0C42-B470-8C4C1C2558B5}"/>
              </a:ext>
            </a:extLst>
          </p:cNvPr>
          <p:cNvSpPr>
            <a:spLocks noGrp="1"/>
          </p:cNvSpPr>
          <p:nvPr>
            <p:ph type="pic" sz="quarter" idx="52" hasCustomPrompt="1"/>
          </p:nvPr>
        </p:nvSpPr>
        <p:spPr>
          <a:xfrm>
            <a:off x="4899649"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8" name="Content Placeholder 6">
            <a:extLst>
              <a:ext uri="{FF2B5EF4-FFF2-40B4-BE49-F238E27FC236}">
                <a16:creationId xmlns:a16="http://schemas.microsoft.com/office/drawing/2014/main" xmlns="" id="{8014838B-3EF1-A241-BFD5-3DB9CBE0F340}"/>
              </a:ext>
            </a:extLst>
          </p:cNvPr>
          <p:cNvSpPr>
            <a:spLocks noGrp="1"/>
          </p:cNvSpPr>
          <p:nvPr>
            <p:ph sz="quarter" idx="53" hasCustomPrompt="1"/>
          </p:nvPr>
        </p:nvSpPr>
        <p:spPr>
          <a:xfrm>
            <a:off x="9408152"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9" name="Content Placeholder 6">
            <a:extLst>
              <a:ext uri="{FF2B5EF4-FFF2-40B4-BE49-F238E27FC236}">
                <a16:creationId xmlns:a16="http://schemas.microsoft.com/office/drawing/2014/main" xmlns="" id="{FB282532-0B6E-8841-BEC3-C8D9B470EA6C}"/>
              </a:ext>
            </a:extLst>
          </p:cNvPr>
          <p:cNvSpPr>
            <a:spLocks noGrp="1"/>
          </p:cNvSpPr>
          <p:nvPr>
            <p:ph sz="quarter" idx="54" hasCustomPrompt="1"/>
          </p:nvPr>
        </p:nvSpPr>
        <p:spPr>
          <a:xfrm>
            <a:off x="9408152"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Service Head – 16pt</a:t>
            </a:r>
          </a:p>
        </p:txBody>
      </p:sp>
      <p:sp>
        <p:nvSpPr>
          <p:cNvPr id="60" name="Oval 59">
            <a:extLst>
              <a:ext uri="{FF2B5EF4-FFF2-40B4-BE49-F238E27FC236}">
                <a16:creationId xmlns:a16="http://schemas.microsoft.com/office/drawing/2014/main" xmlns="" id="{45B636FF-29DD-0E48-82E3-0B22C337D07F}"/>
              </a:ext>
            </a:extLst>
          </p:cNvPr>
          <p:cNvSpPr>
            <a:spLocks noChangeAspect="1"/>
          </p:cNvSpPr>
          <p:nvPr userDrawn="1"/>
        </p:nvSpPr>
        <p:spPr>
          <a:xfrm>
            <a:off x="8388955" y="4263253"/>
            <a:ext cx="861197" cy="86119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1" name="Picture Placeholder 4">
            <a:extLst>
              <a:ext uri="{FF2B5EF4-FFF2-40B4-BE49-F238E27FC236}">
                <a16:creationId xmlns:a16="http://schemas.microsoft.com/office/drawing/2014/main" xmlns="" id="{1059853C-F902-F646-98A1-66B57FE5D40F}"/>
              </a:ext>
            </a:extLst>
          </p:cNvPr>
          <p:cNvSpPr>
            <a:spLocks noGrp="1"/>
          </p:cNvSpPr>
          <p:nvPr>
            <p:ph type="pic" sz="quarter" idx="55" hasCustomPrompt="1"/>
          </p:nvPr>
        </p:nvSpPr>
        <p:spPr>
          <a:xfrm>
            <a:off x="8552801"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62" name="Content Placeholder 6">
            <a:extLst>
              <a:ext uri="{FF2B5EF4-FFF2-40B4-BE49-F238E27FC236}">
                <a16:creationId xmlns:a16="http://schemas.microsoft.com/office/drawing/2014/main" xmlns="" id="{1A54322A-9FCE-9645-9E41-5CE7AF3C62B3}"/>
              </a:ext>
            </a:extLst>
          </p:cNvPr>
          <p:cNvSpPr>
            <a:spLocks noGrp="1"/>
          </p:cNvSpPr>
          <p:nvPr>
            <p:ph sz="quarter" idx="56" hasCustomPrompt="1"/>
          </p:nvPr>
        </p:nvSpPr>
        <p:spPr>
          <a:xfrm>
            <a:off x="9408152"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63" name="Content Placeholder 6">
            <a:extLst>
              <a:ext uri="{FF2B5EF4-FFF2-40B4-BE49-F238E27FC236}">
                <a16:creationId xmlns:a16="http://schemas.microsoft.com/office/drawing/2014/main" xmlns="" id="{DAAC6976-3EB5-F74F-AC24-80348243078E}"/>
              </a:ext>
            </a:extLst>
          </p:cNvPr>
          <p:cNvSpPr>
            <a:spLocks noGrp="1"/>
          </p:cNvSpPr>
          <p:nvPr>
            <p:ph sz="quarter" idx="57" hasCustomPrompt="1"/>
          </p:nvPr>
        </p:nvSpPr>
        <p:spPr>
          <a:xfrm>
            <a:off x="9408152"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64" name="Oval 63">
            <a:extLst>
              <a:ext uri="{FF2B5EF4-FFF2-40B4-BE49-F238E27FC236}">
                <a16:creationId xmlns:a16="http://schemas.microsoft.com/office/drawing/2014/main" xmlns="" id="{2DC5EE37-846E-D847-ADF6-4E35BB9ED5C2}"/>
              </a:ext>
            </a:extLst>
          </p:cNvPr>
          <p:cNvSpPr>
            <a:spLocks noChangeAspect="1"/>
          </p:cNvSpPr>
          <p:nvPr userDrawn="1"/>
        </p:nvSpPr>
        <p:spPr>
          <a:xfrm>
            <a:off x="8388955" y="5391965"/>
            <a:ext cx="861197" cy="86119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5" name="Picture Placeholder 4">
            <a:extLst>
              <a:ext uri="{FF2B5EF4-FFF2-40B4-BE49-F238E27FC236}">
                <a16:creationId xmlns:a16="http://schemas.microsoft.com/office/drawing/2014/main" xmlns="" id="{96462F1B-EF23-654F-90F5-478FFE8E78A4}"/>
              </a:ext>
            </a:extLst>
          </p:cNvPr>
          <p:cNvSpPr>
            <a:spLocks noGrp="1"/>
          </p:cNvSpPr>
          <p:nvPr>
            <p:ph type="pic" sz="quarter" idx="58" hasCustomPrompt="1"/>
          </p:nvPr>
        </p:nvSpPr>
        <p:spPr>
          <a:xfrm>
            <a:off x="8552801"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23"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24"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17833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44"/>
                                        </p:tgtEl>
                                        <p:attrNameLst>
                                          <p:attrName>style.visibility</p:attrName>
                                        </p:attrNameLst>
                                      </p:cBhvr>
                                      <p:to>
                                        <p:strVal val="visible"/>
                                      </p:to>
                                    </p:set>
                                    <p:anim calcmode="lin" valueType="num">
                                      <p:cBhvr>
                                        <p:cTn id="7" dur="800" fill="hold"/>
                                        <p:tgtEl>
                                          <p:spTgt spid="44"/>
                                        </p:tgtEl>
                                        <p:attrNameLst>
                                          <p:attrName>ppt_w</p:attrName>
                                        </p:attrNameLst>
                                      </p:cBhvr>
                                      <p:tavLst>
                                        <p:tav tm="0">
                                          <p:val>
                                            <p:fltVal val="0"/>
                                          </p:val>
                                        </p:tav>
                                        <p:tav tm="100000">
                                          <p:val>
                                            <p:strVal val="#ppt_w"/>
                                          </p:val>
                                        </p:tav>
                                      </p:tavLst>
                                    </p:anim>
                                    <p:anim calcmode="lin" valueType="num">
                                      <p:cBhvr>
                                        <p:cTn id="8" dur="800" fill="hold"/>
                                        <p:tgtEl>
                                          <p:spTgt spid="44"/>
                                        </p:tgtEl>
                                        <p:attrNameLst>
                                          <p:attrName>ppt_h</p:attrName>
                                        </p:attrNameLst>
                                      </p:cBhvr>
                                      <p:tavLst>
                                        <p:tav tm="0">
                                          <p:val>
                                            <p:fltVal val="0"/>
                                          </p:val>
                                        </p:tav>
                                        <p:tav tm="100000">
                                          <p:val>
                                            <p:strVal val="#ppt_h"/>
                                          </p:val>
                                        </p:tav>
                                      </p:tavLst>
                                    </p:anim>
                                    <p:animEffect transition="in" filter="fade">
                                      <p:cBhvr>
                                        <p:cTn id="9" dur="800"/>
                                        <p:tgtEl>
                                          <p:spTgt spid="44"/>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56"/>
                                        </p:tgtEl>
                                        <p:attrNameLst>
                                          <p:attrName>style.visibility</p:attrName>
                                        </p:attrNameLst>
                                      </p:cBhvr>
                                      <p:to>
                                        <p:strVal val="visible"/>
                                      </p:to>
                                    </p:set>
                                    <p:anim calcmode="lin" valueType="num">
                                      <p:cBhvr>
                                        <p:cTn id="12" dur="800" fill="hold"/>
                                        <p:tgtEl>
                                          <p:spTgt spid="56"/>
                                        </p:tgtEl>
                                        <p:attrNameLst>
                                          <p:attrName>ppt_w</p:attrName>
                                        </p:attrNameLst>
                                      </p:cBhvr>
                                      <p:tavLst>
                                        <p:tav tm="0">
                                          <p:val>
                                            <p:fltVal val="0"/>
                                          </p:val>
                                        </p:tav>
                                        <p:tav tm="100000">
                                          <p:val>
                                            <p:strVal val="#ppt_w"/>
                                          </p:val>
                                        </p:tav>
                                      </p:tavLst>
                                    </p:anim>
                                    <p:anim calcmode="lin" valueType="num">
                                      <p:cBhvr>
                                        <p:cTn id="13" dur="800" fill="hold"/>
                                        <p:tgtEl>
                                          <p:spTgt spid="56"/>
                                        </p:tgtEl>
                                        <p:attrNameLst>
                                          <p:attrName>ppt_h</p:attrName>
                                        </p:attrNameLst>
                                      </p:cBhvr>
                                      <p:tavLst>
                                        <p:tav tm="0">
                                          <p:val>
                                            <p:fltVal val="0"/>
                                          </p:val>
                                        </p:tav>
                                        <p:tav tm="100000">
                                          <p:val>
                                            <p:strVal val="#ppt_h"/>
                                          </p:val>
                                        </p:tav>
                                      </p:tavLst>
                                    </p:anim>
                                    <p:animEffect transition="in" filter="fade">
                                      <p:cBhvr>
                                        <p:cTn id="14" dur="800"/>
                                        <p:tgtEl>
                                          <p:spTgt spid="56"/>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800" fill="hold"/>
                                        <p:tgtEl>
                                          <p:spTgt spid="60"/>
                                        </p:tgtEl>
                                        <p:attrNameLst>
                                          <p:attrName>ppt_w</p:attrName>
                                        </p:attrNameLst>
                                      </p:cBhvr>
                                      <p:tavLst>
                                        <p:tav tm="0">
                                          <p:val>
                                            <p:fltVal val="0"/>
                                          </p:val>
                                        </p:tav>
                                        <p:tav tm="100000">
                                          <p:val>
                                            <p:strVal val="#ppt_w"/>
                                          </p:val>
                                        </p:tav>
                                      </p:tavLst>
                                    </p:anim>
                                    <p:anim calcmode="lin" valueType="num">
                                      <p:cBhvr>
                                        <p:cTn id="18" dur="800" fill="hold"/>
                                        <p:tgtEl>
                                          <p:spTgt spid="60"/>
                                        </p:tgtEl>
                                        <p:attrNameLst>
                                          <p:attrName>ppt_h</p:attrName>
                                        </p:attrNameLst>
                                      </p:cBhvr>
                                      <p:tavLst>
                                        <p:tav tm="0">
                                          <p:val>
                                            <p:fltVal val="0"/>
                                          </p:val>
                                        </p:tav>
                                        <p:tav tm="100000">
                                          <p:val>
                                            <p:strVal val="#ppt_h"/>
                                          </p:val>
                                        </p:tav>
                                      </p:tavLst>
                                    </p:anim>
                                    <p:animEffect transition="in" filter="fade">
                                      <p:cBhvr>
                                        <p:cTn id="19" dur="800"/>
                                        <p:tgtEl>
                                          <p:spTgt spid="60"/>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64"/>
                                        </p:tgtEl>
                                        <p:attrNameLst>
                                          <p:attrName>style.visibility</p:attrName>
                                        </p:attrNameLst>
                                      </p:cBhvr>
                                      <p:to>
                                        <p:strVal val="visible"/>
                                      </p:to>
                                    </p:set>
                                    <p:anim calcmode="lin" valueType="num">
                                      <p:cBhvr>
                                        <p:cTn id="22" dur="800" fill="hold"/>
                                        <p:tgtEl>
                                          <p:spTgt spid="64"/>
                                        </p:tgtEl>
                                        <p:attrNameLst>
                                          <p:attrName>ppt_w</p:attrName>
                                        </p:attrNameLst>
                                      </p:cBhvr>
                                      <p:tavLst>
                                        <p:tav tm="0">
                                          <p:val>
                                            <p:fltVal val="0"/>
                                          </p:val>
                                        </p:tav>
                                        <p:tav tm="100000">
                                          <p:val>
                                            <p:strVal val="#ppt_w"/>
                                          </p:val>
                                        </p:tav>
                                      </p:tavLst>
                                    </p:anim>
                                    <p:anim calcmode="lin" valueType="num">
                                      <p:cBhvr>
                                        <p:cTn id="23" dur="800" fill="hold"/>
                                        <p:tgtEl>
                                          <p:spTgt spid="64"/>
                                        </p:tgtEl>
                                        <p:attrNameLst>
                                          <p:attrName>ppt_h</p:attrName>
                                        </p:attrNameLst>
                                      </p:cBhvr>
                                      <p:tavLst>
                                        <p:tav tm="0">
                                          <p:val>
                                            <p:fltVal val="0"/>
                                          </p:val>
                                        </p:tav>
                                        <p:tav tm="100000">
                                          <p:val>
                                            <p:strVal val="#ppt_h"/>
                                          </p:val>
                                        </p:tav>
                                      </p:tavLst>
                                    </p:anim>
                                    <p:animEffect transition="in" filter="fade">
                                      <p:cBhvr>
                                        <p:cTn id="24" dur="8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6" grpId="0" animBg="1"/>
      <p:bldP spid="60" grpId="0" animBg="1"/>
      <p:bldP spid="64"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Our Team – 24pt</a:t>
            </a:r>
          </a:p>
        </p:txBody>
      </p:sp>
      <p:sp>
        <p:nvSpPr>
          <p:cNvPr id="14" name="Rectangle 13">
            <a:extLst>
              <a:ext uri="{FF2B5EF4-FFF2-40B4-BE49-F238E27FC236}">
                <a16:creationId xmlns:a16="http://schemas.microsoft.com/office/drawing/2014/main" xmlns="" id="{8DCDF801-7226-F043-807D-FCFC7CCBCF2C}"/>
              </a:ext>
            </a:extLst>
          </p:cNvPr>
          <p:cNvSpPr/>
          <p:nvPr userDrawn="1"/>
        </p:nvSpPr>
        <p:spPr>
          <a:xfrm>
            <a:off x="419484"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xmlns="" id="{701AB268-57B2-794B-85C6-4AF929228007}"/>
              </a:ext>
            </a:extLst>
          </p:cNvPr>
          <p:cNvSpPr/>
          <p:nvPr userDrawn="1"/>
        </p:nvSpPr>
        <p:spPr>
          <a:xfrm>
            <a:off x="419484"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5">
            <a:extLst>
              <a:ext uri="{FF2B5EF4-FFF2-40B4-BE49-F238E27FC236}">
                <a16:creationId xmlns:a16="http://schemas.microsoft.com/office/drawing/2014/main" xmlns="" id="{AFC2DADD-C3AD-D84B-A33D-2CA55BD94EBD}"/>
              </a:ext>
            </a:extLst>
          </p:cNvPr>
          <p:cNvSpPr>
            <a:spLocks noGrp="1"/>
          </p:cNvSpPr>
          <p:nvPr>
            <p:ph type="pic" sz="quarter" idx="14" hasCustomPrompt="1"/>
          </p:nvPr>
        </p:nvSpPr>
        <p:spPr>
          <a:xfrm>
            <a:off x="550780" y="1796215"/>
            <a:ext cx="1027162" cy="1027162"/>
          </a:xfrm>
          <a:prstGeom prst="ellipse">
            <a:avLst/>
          </a:prstGeom>
        </p:spPr>
        <p:txBody>
          <a:bodyPr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r>
              <a:rPr lang="en-US" dirty="0"/>
              <a:t>Click on icon to add picture or drag and drop on the area</a:t>
            </a:r>
          </a:p>
        </p:txBody>
      </p:sp>
      <p:sp>
        <p:nvSpPr>
          <p:cNvPr id="18" name="Text Placeholder 17">
            <a:extLst>
              <a:ext uri="{FF2B5EF4-FFF2-40B4-BE49-F238E27FC236}">
                <a16:creationId xmlns:a16="http://schemas.microsoft.com/office/drawing/2014/main" xmlns="" id="{FF8BFB5D-0B99-604B-BE7B-90B448DE5C59}"/>
              </a:ext>
            </a:extLst>
          </p:cNvPr>
          <p:cNvSpPr>
            <a:spLocks noGrp="1"/>
          </p:cNvSpPr>
          <p:nvPr>
            <p:ph type="body" sz="quarter" idx="15" hasCustomPrompt="1"/>
          </p:nvPr>
        </p:nvSpPr>
        <p:spPr>
          <a:xfrm>
            <a:off x="1709239"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20" name="Content Placeholder 19">
            <a:extLst>
              <a:ext uri="{FF2B5EF4-FFF2-40B4-BE49-F238E27FC236}">
                <a16:creationId xmlns:a16="http://schemas.microsoft.com/office/drawing/2014/main" xmlns="" id="{86E77C1E-36DB-5746-9E37-2A000174794B}"/>
              </a:ext>
            </a:extLst>
          </p:cNvPr>
          <p:cNvSpPr>
            <a:spLocks noGrp="1"/>
          </p:cNvSpPr>
          <p:nvPr>
            <p:ph sz="quarter" idx="16"/>
          </p:nvPr>
        </p:nvSpPr>
        <p:spPr>
          <a:xfrm>
            <a:off x="550781"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9" name="Rectangle 138">
            <a:extLst>
              <a:ext uri="{FF2B5EF4-FFF2-40B4-BE49-F238E27FC236}">
                <a16:creationId xmlns:a16="http://schemas.microsoft.com/office/drawing/2014/main" xmlns="" id="{24A82334-50D2-6545-8402-73E577956B06}"/>
              </a:ext>
            </a:extLst>
          </p:cNvPr>
          <p:cNvSpPr/>
          <p:nvPr userDrawn="1"/>
        </p:nvSpPr>
        <p:spPr>
          <a:xfrm>
            <a:off x="4331083"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FF2B5EF4-FFF2-40B4-BE49-F238E27FC236}">
                <a16:creationId xmlns:a16="http://schemas.microsoft.com/office/drawing/2014/main" xmlns="" id="{80D6DCA8-3567-7B48-B645-33DFD5B260FC}"/>
              </a:ext>
            </a:extLst>
          </p:cNvPr>
          <p:cNvSpPr/>
          <p:nvPr userDrawn="1"/>
        </p:nvSpPr>
        <p:spPr>
          <a:xfrm>
            <a:off x="4331083"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Picture Placeholder 15">
            <a:extLst>
              <a:ext uri="{FF2B5EF4-FFF2-40B4-BE49-F238E27FC236}">
                <a16:creationId xmlns:a16="http://schemas.microsoft.com/office/drawing/2014/main" xmlns="" id="{FC5C4ABB-169E-5545-9F16-ECB477C13384}"/>
              </a:ext>
            </a:extLst>
          </p:cNvPr>
          <p:cNvSpPr>
            <a:spLocks noGrp="1"/>
          </p:cNvSpPr>
          <p:nvPr>
            <p:ph type="pic" sz="quarter" idx="17" hasCustomPrompt="1"/>
          </p:nvPr>
        </p:nvSpPr>
        <p:spPr>
          <a:xfrm>
            <a:off x="4462379"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2" name="Text Placeholder 17">
            <a:extLst>
              <a:ext uri="{FF2B5EF4-FFF2-40B4-BE49-F238E27FC236}">
                <a16:creationId xmlns:a16="http://schemas.microsoft.com/office/drawing/2014/main" xmlns="" id="{F47FD92D-718E-A041-B7FD-A13778B21B11}"/>
              </a:ext>
            </a:extLst>
          </p:cNvPr>
          <p:cNvSpPr>
            <a:spLocks noGrp="1"/>
          </p:cNvSpPr>
          <p:nvPr>
            <p:ph type="body" sz="quarter" idx="18" hasCustomPrompt="1"/>
          </p:nvPr>
        </p:nvSpPr>
        <p:spPr>
          <a:xfrm>
            <a:off x="5620838"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3" name="Content Placeholder 19">
            <a:extLst>
              <a:ext uri="{FF2B5EF4-FFF2-40B4-BE49-F238E27FC236}">
                <a16:creationId xmlns:a16="http://schemas.microsoft.com/office/drawing/2014/main" xmlns="" id="{E50A98A2-B02B-7D41-A872-3CF12E3E210E}"/>
              </a:ext>
            </a:extLst>
          </p:cNvPr>
          <p:cNvSpPr>
            <a:spLocks noGrp="1"/>
          </p:cNvSpPr>
          <p:nvPr>
            <p:ph sz="quarter" idx="19"/>
          </p:nvPr>
        </p:nvSpPr>
        <p:spPr>
          <a:xfrm>
            <a:off x="4462380"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4" name="Rectangle 143">
            <a:extLst>
              <a:ext uri="{FF2B5EF4-FFF2-40B4-BE49-F238E27FC236}">
                <a16:creationId xmlns:a16="http://schemas.microsoft.com/office/drawing/2014/main" xmlns="" id="{322FE3A6-CBCB-FD46-A2F2-B3FD45610C75}"/>
              </a:ext>
            </a:extLst>
          </p:cNvPr>
          <p:cNvSpPr/>
          <p:nvPr userDrawn="1"/>
        </p:nvSpPr>
        <p:spPr>
          <a:xfrm>
            <a:off x="8242682"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xmlns="" id="{CCE8A42B-044D-9B4C-80D8-8514ED46601D}"/>
              </a:ext>
            </a:extLst>
          </p:cNvPr>
          <p:cNvSpPr/>
          <p:nvPr userDrawn="1"/>
        </p:nvSpPr>
        <p:spPr>
          <a:xfrm>
            <a:off x="8242682"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Picture Placeholder 15">
            <a:extLst>
              <a:ext uri="{FF2B5EF4-FFF2-40B4-BE49-F238E27FC236}">
                <a16:creationId xmlns:a16="http://schemas.microsoft.com/office/drawing/2014/main" xmlns="" id="{928BF688-53D9-F24E-94AA-45587254B181}"/>
              </a:ext>
            </a:extLst>
          </p:cNvPr>
          <p:cNvSpPr>
            <a:spLocks noGrp="1"/>
          </p:cNvSpPr>
          <p:nvPr>
            <p:ph type="pic" sz="quarter" idx="20" hasCustomPrompt="1"/>
          </p:nvPr>
        </p:nvSpPr>
        <p:spPr>
          <a:xfrm>
            <a:off x="8373978"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7" name="Text Placeholder 17">
            <a:extLst>
              <a:ext uri="{FF2B5EF4-FFF2-40B4-BE49-F238E27FC236}">
                <a16:creationId xmlns:a16="http://schemas.microsoft.com/office/drawing/2014/main" xmlns="" id="{7D5C2D69-8440-1D45-AD60-4604AFE569C8}"/>
              </a:ext>
            </a:extLst>
          </p:cNvPr>
          <p:cNvSpPr>
            <a:spLocks noGrp="1"/>
          </p:cNvSpPr>
          <p:nvPr>
            <p:ph type="body" sz="quarter" idx="21" hasCustomPrompt="1"/>
          </p:nvPr>
        </p:nvSpPr>
        <p:spPr>
          <a:xfrm>
            <a:off x="9532437"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8" name="Content Placeholder 19">
            <a:extLst>
              <a:ext uri="{FF2B5EF4-FFF2-40B4-BE49-F238E27FC236}">
                <a16:creationId xmlns:a16="http://schemas.microsoft.com/office/drawing/2014/main" xmlns="" id="{0C94B147-24BC-DF4B-957E-89C0BEF11D91}"/>
              </a:ext>
            </a:extLst>
          </p:cNvPr>
          <p:cNvSpPr>
            <a:spLocks noGrp="1"/>
          </p:cNvSpPr>
          <p:nvPr>
            <p:ph sz="quarter" idx="22"/>
          </p:nvPr>
        </p:nvSpPr>
        <p:spPr>
          <a:xfrm>
            <a:off x="8373979"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9" name="Straight Connector 148">
            <a:extLst>
              <a:ext uri="{FF2B5EF4-FFF2-40B4-BE49-F238E27FC236}">
                <a16:creationId xmlns:a16="http://schemas.microsoft.com/office/drawing/2014/main" xmlns="" id="{60D7F3F1-1A67-6243-A48A-89DD1EDA958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22"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228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99BBD82-F2F3-1842-9AB0-CC221A9C48C6}"/>
              </a:ext>
            </a:extLst>
          </p:cNvPr>
          <p:cNvSpPr/>
          <p:nvPr userDrawn="1"/>
        </p:nvSpPr>
        <p:spPr>
          <a:xfrm>
            <a:off x="0" y="0"/>
            <a:ext cx="12192000" cy="6858000"/>
          </a:xfrm>
          <a:prstGeom prst="rect">
            <a:avLst/>
          </a:prstGeom>
          <a:gradFill flip="none" rotWithShape="1">
            <a:gsLst>
              <a:gs pos="0">
                <a:srgbClr val="B51E6A"/>
              </a:gs>
              <a:gs pos="100000">
                <a:srgbClr val="814C8D"/>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xmlns="" id="{069D40B6-6B9C-3F46-A7AA-9DAEC04FD677}"/>
              </a:ext>
            </a:extLst>
          </p:cNvPr>
          <p:cNvSpPr>
            <a:spLocks noGrp="1"/>
          </p:cNvSpPr>
          <p:nvPr userDrawn="1">
            <p:ph type="body" sz="quarter" idx="10" hasCustomPrompt="1"/>
          </p:nvPr>
        </p:nvSpPr>
        <p:spPr>
          <a:xfrm>
            <a:off x="4496150" y="2547770"/>
            <a:ext cx="4605866" cy="712788"/>
          </a:xfrm>
        </p:spPr>
        <p:txBody>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solidFill>
                  <a:schemeClr val="bg1"/>
                </a:solidFill>
              </a:defRPr>
            </a:lvl1pPr>
          </a:lstStyle>
          <a:p>
            <a:pPr algn="l" eaLnBrk="1" hangingPunct="1">
              <a:lnSpc>
                <a:spcPct val="80000"/>
              </a:lnSpc>
              <a:defRPr/>
            </a:pPr>
            <a:r>
              <a:rPr lang="en-US" altLang="en-US" sz="2800" b="1" dirty="0">
                <a:solidFill>
                  <a:schemeClr val="bg1"/>
                </a:solidFill>
                <a:latin typeface="Calibri" panose="020F0502020204030204" pitchFamily="34" charset="0"/>
                <a:cs typeface="Calibri" panose="020F0502020204030204" pitchFamily="34" charset="0"/>
              </a:rPr>
              <a:t>THANK YOU</a:t>
            </a:r>
          </a:p>
        </p:txBody>
      </p:sp>
      <p:pic>
        <p:nvPicPr>
          <p:cNvPr id="3" name="Picture 2">
            <a:extLst>
              <a:ext uri="{FF2B5EF4-FFF2-40B4-BE49-F238E27FC236}">
                <a16:creationId xmlns:a16="http://schemas.microsoft.com/office/drawing/2014/main" xmlns="" id="{B3DF0AD6-0B2E-544C-B992-3D2F7D60DE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708234" cy="6858000"/>
          </a:xfrm>
          <a:prstGeom prst="rect">
            <a:avLst/>
          </a:prstGeom>
        </p:spPr>
      </p:pic>
      <p:sp>
        <p:nvSpPr>
          <p:cNvPr id="2" name="TextBox 1">
            <a:extLst>
              <a:ext uri="{FF2B5EF4-FFF2-40B4-BE49-F238E27FC236}">
                <a16:creationId xmlns:a16="http://schemas.microsoft.com/office/drawing/2014/main" xmlns="" id="{895B60B6-703F-5A41-91C4-7AAA65F8E721}"/>
              </a:ext>
            </a:extLst>
          </p:cNvPr>
          <p:cNvSpPr txBox="1"/>
          <p:nvPr userDrawn="1"/>
        </p:nvSpPr>
        <p:spPr>
          <a:xfrm>
            <a:off x="4496149" y="3056022"/>
            <a:ext cx="7222609" cy="1754326"/>
          </a:xfrm>
          <a:prstGeom prst="rect">
            <a:avLst/>
          </a:prstGeom>
          <a:noFill/>
        </p:spPr>
        <p:txBody>
          <a:bodyPr wrap="square" rtlCol="0">
            <a:spAutoFit/>
          </a:bodyPr>
          <a:lstStyle/>
          <a:p>
            <a:pPr algn="just"/>
            <a:r>
              <a:rPr lang="en-GB" sz="1200" b="1" dirty="0">
                <a:solidFill>
                  <a:schemeClr val="bg1"/>
                </a:solidFill>
                <a:latin typeface="Calibri" panose="020F0502020204030204" pitchFamily="34" charset="0"/>
                <a:cs typeface="Calibri" panose="020F0502020204030204" pitchFamily="34" charset="0"/>
              </a:rPr>
              <a:t>About Mphasis</a:t>
            </a:r>
            <a:endParaRPr lang="en-GB" sz="1200" dirty="0">
              <a:solidFill>
                <a:schemeClr val="bg1"/>
              </a:solidFill>
              <a:latin typeface="Calibri" panose="020F0502020204030204" pitchFamily="34" charset="0"/>
              <a:cs typeface="Calibri" panose="020F0502020204030204" pitchFamily="34" charset="0"/>
            </a:endParaRPr>
          </a:p>
          <a:p>
            <a:pPr algn="just"/>
            <a:r>
              <a:rPr lang="en-US" sz="1200" b="1" u="sng" dirty="0">
                <a:solidFill>
                  <a:schemeClr val="bg1"/>
                </a:solidFill>
                <a:latin typeface="Calibri" panose="020F0502020204030204" pitchFamily="34" charset="0"/>
                <a:cs typeface="Calibri" panose="020F0502020204030204" pitchFamily="34" charset="0"/>
                <a:hlinkClick r:id="rId3"/>
              </a:rPr>
              <a:t>Mphasis</a:t>
            </a:r>
            <a:r>
              <a:rPr lang="en-US"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Mphasis and is reflected in the Mphasis’ </a:t>
            </a:r>
            <a:r>
              <a:rPr lang="en-US" sz="1200" u="sng" dirty="0">
                <a:latin typeface="Calibri" panose="020F0502020204030204" pitchFamily="34" charset="0"/>
                <a:cs typeface="Calibri" panose="020F0502020204030204" pitchFamily="34" charset="0"/>
                <a:hlinkClick r:id="rId4"/>
              </a:rPr>
              <a:t>Front2Back</a:t>
            </a:r>
            <a:r>
              <a:rPr lang="en-US" sz="1200" dirty="0">
                <a:solidFill>
                  <a:schemeClr val="bg1"/>
                </a:solidFill>
                <a:latin typeface="Calibri" panose="020F0502020204030204" pitchFamily="34" charset="0"/>
                <a:cs typeface="Calibri" panose="020F0502020204030204" pitchFamily="34" charset="0"/>
              </a:rPr>
              <a:t>™ Transformation </a:t>
            </a:r>
            <a:r>
              <a:rPr lang="en-GB" sz="12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(C=</a:t>
            </a:r>
            <a:r>
              <a:rPr lang="en-GB" sz="1200" u="sng" dirty="0">
                <a:solidFill>
                  <a:schemeClr val="bg1"/>
                </a:solidFill>
                <a:latin typeface="Calibri" panose="020F0502020204030204" pitchFamily="34" charset="0"/>
                <a:cs typeface="Calibri" panose="020F0502020204030204" pitchFamily="34" charset="0"/>
                <a:hlinkClick r:id="rId4"/>
              </a:rPr>
              <a:t>X2C</a:t>
            </a:r>
            <a:r>
              <a:rPr lang="en-US" sz="1200" u="sng" baseline="30000" dirty="0">
                <a:solidFill>
                  <a:schemeClr val="bg1"/>
                </a:solidFill>
                <a:latin typeface="Calibri" panose="020F0502020204030204" pitchFamily="34" charset="0"/>
                <a:cs typeface="Calibri" panose="020F0502020204030204" pitchFamily="34" charset="0"/>
                <a:hlinkClick r:id="rId4"/>
              </a:rPr>
              <a:t>2 </a:t>
            </a:r>
            <a:r>
              <a:rPr lang="en-US" sz="1200" u="sng" baseline="-25000" dirty="0">
                <a:solidFill>
                  <a:schemeClr val="bg1"/>
                </a:solidFill>
                <a:latin typeface="Calibri" panose="020F0502020204030204" pitchFamily="34" charset="0"/>
                <a:cs typeface="Calibri" panose="020F0502020204030204" pitchFamily="34" charset="0"/>
                <a:hlinkClick r:id="rId4"/>
              </a:rPr>
              <a:t>TM</a:t>
            </a:r>
            <a:r>
              <a:rPr lang="en-GB" sz="1200" dirty="0">
                <a:solidFill>
                  <a:schemeClr val="bg1"/>
                </a:solidFill>
                <a:latin typeface="Calibri" panose="020F0502020204030204" pitchFamily="34" charset="0"/>
                <a:cs typeface="Calibri" panose="020F0502020204030204" pitchFamily="34" charset="0"/>
              </a:rPr>
              <a:t>=1) digital experience to clients and their end customers. Mphasis’ Service Transformation approach helps ‘shrink the core’ through the application of digital technologies across legacy environments within an enterprise, enabling businesses to stay ahead in a changing world. Mphasis’ core reference architectures and tools, speed and innovation with domain expertise and specialization are key to building strong relationships with marquee clients. Click</a:t>
            </a:r>
            <a:r>
              <a:rPr lang="en-GB"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3"/>
              </a:rPr>
              <a:t>here</a:t>
            </a:r>
            <a:r>
              <a:rPr lang="en-GB"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to know</a:t>
            </a:r>
            <a:endParaRPr lang="en-US" sz="1200" dirty="0"/>
          </a:p>
        </p:txBody>
      </p:sp>
      <p:sp>
        <p:nvSpPr>
          <p:cNvPr id="8" name="TextBox 7">
            <a:extLst>
              <a:ext uri="{FF2B5EF4-FFF2-40B4-BE49-F238E27FC236}">
                <a16:creationId xmlns:a16="http://schemas.microsoft.com/office/drawing/2014/main" xmlns="" id="{1347B09E-7834-DA4F-8069-D23F00934E41}"/>
              </a:ext>
            </a:extLst>
          </p:cNvPr>
          <p:cNvSpPr txBox="1"/>
          <p:nvPr userDrawn="1"/>
        </p:nvSpPr>
        <p:spPr>
          <a:xfrm>
            <a:off x="4496149" y="5081975"/>
            <a:ext cx="7222609" cy="1452705"/>
          </a:xfrm>
          <a:prstGeom prst="rect">
            <a:avLst/>
          </a:prstGeom>
          <a:noFill/>
        </p:spPr>
        <p:txBody>
          <a:bodyPr wrap="square" rtlCol="0">
            <a:spAutoFit/>
          </a:body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4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14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1200"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Mphasis, and identified as “Confidential”. Those parties to whom it is distributed shall exercise the same degree of custody and care afforded their own such information. It is not to be disclosed, in whole or in part to any third parties, without the express written authorization of Mphasis. It is not to be duplicated or used, in whole or in part, for any purpose other than the evaluation of, and response to, Mphasis’ proposal or bid, or the performance and execution of a contract awarded to Mphasis. This document will be returned to Mphasis upon request.</a:t>
            </a:r>
          </a:p>
        </p:txBody>
      </p:sp>
    </p:spTree>
    <p:extLst>
      <p:ext uri="{BB962C8B-B14F-4D97-AF65-F5344CB8AC3E}">
        <p14:creationId xmlns:p14="http://schemas.microsoft.com/office/powerpoint/2010/main" val="16527522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xmlns=""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6844" y="-9163"/>
            <a:ext cx="12192000" cy="6858000"/>
          </a:xfrm>
          <a:prstGeom prst="rect">
            <a:avLst/>
          </a:prstGeom>
        </p:spPr>
      </p:pic>
      <p:sp>
        <p:nvSpPr>
          <p:cNvPr id="7" name="Rounded Rectangle 6">
            <a:extLst>
              <a:ext uri="{FF2B5EF4-FFF2-40B4-BE49-F238E27FC236}">
                <a16:creationId xmlns:a16="http://schemas.microsoft.com/office/drawing/2014/main" xmlns="" id="{972D545C-E698-A945-847B-35CFA1D61EB3}"/>
              </a:ext>
            </a:extLst>
          </p:cNvPr>
          <p:cNvSpPr/>
          <p:nvPr userDrawn="1"/>
        </p:nvSpPr>
        <p:spPr>
          <a:xfrm>
            <a:off x="4569888" y="2772175"/>
            <a:ext cx="3072398" cy="3024680"/>
          </a:xfrm>
          <a:prstGeom prst="roundRect">
            <a:avLst>
              <a:gd name="adj" fmla="val 3045"/>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8" name="Rounded Rectangle 7">
            <a:extLst>
              <a:ext uri="{FF2B5EF4-FFF2-40B4-BE49-F238E27FC236}">
                <a16:creationId xmlns:a16="http://schemas.microsoft.com/office/drawing/2014/main" xmlns="" id="{F6592730-9082-0D48-B742-1A4991DFD08B}"/>
              </a:ext>
            </a:extLst>
          </p:cNvPr>
          <p:cNvSpPr/>
          <p:nvPr userDrawn="1"/>
        </p:nvSpPr>
        <p:spPr>
          <a:xfrm>
            <a:off x="5768215" y="5063083"/>
            <a:ext cx="675745"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9" name="Rounded Rectangle 8">
            <a:extLst>
              <a:ext uri="{FF2B5EF4-FFF2-40B4-BE49-F238E27FC236}">
                <a16:creationId xmlns:a16="http://schemas.microsoft.com/office/drawing/2014/main" xmlns="" id="{E5460C34-646D-E545-A724-7D37328FCD8B}"/>
              </a:ext>
            </a:extLst>
          </p:cNvPr>
          <p:cNvSpPr/>
          <p:nvPr userDrawn="1"/>
        </p:nvSpPr>
        <p:spPr>
          <a:xfrm>
            <a:off x="5557730" y="5063083"/>
            <a:ext cx="1875494"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19" name="Text Placeholder 5">
            <a:extLst>
              <a:ext uri="{FF2B5EF4-FFF2-40B4-BE49-F238E27FC236}">
                <a16:creationId xmlns:a16="http://schemas.microsoft.com/office/drawing/2014/main" xmlns="" id="{264AE598-F519-EC48-B46B-53072B7D7840}"/>
              </a:ext>
            </a:extLst>
          </p:cNvPr>
          <p:cNvSpPr txBox="1">
            <a:spLocks/>
          </p:cNvSpPr>
          <p:nvPr userDrawn="1"/>
        </p:nvSpPr>
        <p:spPr>
          <a:xfrm>
            <a:off x="5344232" y="3137631"/>
            <a:ext cx="1523711" cy="282206"/>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200" cap="none" dirty="0">
                <a:solidFill>
                  <a:schemeClr val="bg2"/>
                </a:solidFill>
                <a:latin typeface="+mn-lt"/>
                <a:cs typeface="Lato Regular"/>
              </a:rPr>
              <a:t>@mphasis</a:t>
            </a:r>
          </a:p>
        </p:txBody>
      </p:sp>
      <p:sp>
        <p:nvSpPr>
          <p:cNvPr id="20" name="Text Placeholder 5">
            <a:extLst>
              <a:ext uri="{FF2B5EF4-FFF2-40B4-BE49-F238E27FC236}">
                <a16:creationId xmlns:a16="http://schemas.microsoft.com/office/drawing/2014/main" xmlns="" id="{A3F209CD-3E6C-DB45-8E51-E1C8DE39EBBA}"/>
              </a:ext>
            </a:extLst>
          </p:cNvPr>
          <p:cNvSpPr txBox="1">
            <a:spLocks/>
          </p:cNvSpPr>
          <p:nvPr userDrawn="1"/>
        </p:nvSpPr>
        <p:spPr>
          <a:xfrm>
            <a:off x="4802397" y="2907689"/>
            <a:ext cx="2607381" cy="513626"/>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200" dirty="0">
                <a:solidFill>
                  <a:schemeClr val="tx2"/>
                </a:solidFill>
                <a:latin typeface="+mn-lt"/>
              </a:rPr>
              <a:t>FOLLOW US IN THE LINK BELLOW</a:t>
            </a:r>
          </a:p>
        </p:txBody>
      </p:sp>
      <p:pic>
        <p:nvPicPr>
          <p:cNvPr id="21" name="Picture 20">
            <a:extLst>
              <a:ext uri="{FF2B5EF4-FFF2-40B4-BE49-F238E27FC236}">
                <a16:creationId xmlns:a16="http://schemas.microsoft.com/office/drawing/2014/main" xmlns="" id="{0E1FD598-B273-A749-8E53-C3679F79E367}"/>
              </a:ext>
            </a:extLst>
          </p:cNvPr>
          <p:cNvPicPr>
            <a:picLocks noChangeAspect="1"/>
          </p:cNvPicPr>
          <p:nvPr userDrawn="1"/>
        </p:nvPicPr>
        <p:blipFill rotWithShape="1">
          <a:blip r:embed="rId3"/>
          <a:srcRect l="40266" t="17921" r="39881" b="19160"/>
          <a:stretch/>
        </p:blipFill>
        <p:spPr>
          <a:xfrm>
            <a:off x="5644433" y="420559"/>
            <a:ext cx="923309" cy="1399853"/>
          </a:xfrm>
          <a:prstGeom prst="rect">
            <a:avLst/>
          </a:prstGeom>
        </p:spPr>
      </p:pic>
      <p:sp>
        <p:nvSpPr>
          <p:cNvPr id="22" name="Content Placeholder 21">
            <a:extLst>
              <a:ext uri="{FF2B5EF4-FFF2-40B4-BE49-F238E27FC236}">
                <a16:creationId xmlns:a16="http://schemas.microsoft.com/office/drawing/2014/main" xmlns="" id="{66CA826B-6C53-F94A-8E50-3D5B53C75395}"/>
              </a:ext>
            </a:extLst>
          </p:cNvPr>
          <p:cNvSpPr>
            <a:spLocks noGrp="1"/>
          </p:cNvSpPr>
          <p:nvPr>
            <p:ph sz="quarter" idx="13" hasCustomPrompt="1"/>
          </p:nvPr>
        </p:nvSpPr>
        <p:spPr>
          <a:xfrm>
            <a:off x="4908357" y="1957966"/>
            <a:ext cx="2395460" cy="446617"/>
          </a:xfrm>
          <a:prstGeom prst="rect">
            <a:avLst/>
          </a:prstGeom>
        </p:spPr>
        <p:txBody>
          <a:bodyPr/>
          <a:lstStyle>
            <a:lvl1pPr marL="0" indent="0" algn="ctr">
              <a:buNone/>
              <a:defRPr sz="2391"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lvl="0"/>
            <a:r>
              <a:rPr lang="en-US" dirty="0"/>
              <a:t>CONTACT US</a:t>
            </a:r>
          </a:p>
        </p:txBody>
      </p:sp>
      <p:sp>
        <p:nvSpPr>
          <p:cNvPr id="24" name="Content Placeholder 21">
            <a:extLst>
              <a:ext uri="{FF2B5EF4-FFF2-40B4-BE49-F238E27FC236}">
                <a16:creationId xmlns:a16="http://schemas.microsoft.com/office/drawing/2014/main" xmlns="" id="{3DE5018B-D1CC-5447-85EA-EC7D47CAA95B}"/>
              </a:ext>
            </a:extLst>
          </p:cNvPr>
          <p:cNvSpPr>
            <a:spLocks noGrp="1"/>
          </p:cNvSpPr>
          <p:nvPr>
            <p:ph sz="quarter" idx="15" hasCustomPrompt="1"/>
          </p:nvPr>
        </p:nvSpPr>
        <p:spPr>
          <a:xfrm>
            <a:off x="4767444" y="4243966"/>
            <a:ext cx="2677287" cy="446617"/>
          </a:xfrm>
          <a:prstGeom prst="rect">
            <a:avLst/>
          </a:prstGeom>
        </p:spPr>
        <p:txBody>
          <a:bodyPr/>
          <a:lstStyle>
            <a:lvl1pPr marL="0" indent="0">
              <a:buNone/>
              <a:defRPr sz="1200"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xmlns="" id="{0D31820A-DD73-7E4D-B283-9AB9C85B3AB6}"/>
              </a:ext>
            </a:extLst>
          </p:cNvPr>
          <p:cNvCxnSpPr/>
          <p:nvPr userDrawn="1"/>
        </p:nvCxnSpPr>
        <p:spPr>
          <a:xfrm>
            <a:off x="5653884" y="3616081"/>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xmlns="" id="{573A9758-1889-534B-A91C-E1CF96566C0E}"/>
              </a:ext>
            </a:extLst>
          </p:cNvPr>
          <p:cNvCxnSpPr/>
          <p:nvPr userDrawn="1"/>
        </p:nvCxnSpPr>
        <p:spPr>
          <a:xfrm>
            <a:off x="6486257" y="3616081"/>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30" name="Graphic 29">
            <a:hlinkClick r:id="rId4"/>
            <a:extLst>
              <a:ext uri="{FF2B5EF4-FFF2-40B4-BE49-F238E27FC236}">
                <a16:creationId xmlns:a16="http://schemas.microsoft.com/office/drawing/2014/main" xmlns="" id="{8831CF71-0BF3-8D4D-99EA-11A06B5F5294}"/>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5041589" y="3612271"/>
            <a:ext cx="391441" cy="391441"/>
          </a:xfrm>
          <a:prstGeom prst="rect">
            <a:avLst/>
          </a:prstGeom>
        </p:spPr>
      </p:pic>
      <p:sp>
        <p:nvSpPr>
          <p:cNvPr id="3" name="Text Placeholder 2">
            <a:extLst>
              <a:ext uri="{FF2B5EF4-FFF2-40B4-BE49-F238E27FC236}">
                <a16:creationId xmlns:a16="http://schemas.microsoft.com/office/drawing/2014/main" xmlns="" id="{D3256AB7-BF80-7048-815F-A1D51B0A27FC}"/>
              </a:ext>
            </a:extLst>
          </p:cNvPr>
          <p:cNvSpPr>
            <a:spLocks noGrp="1"/>
          </p:cNvSpPr>
          <p:nvPr userDrawn="1">
            <p:ph type="body" sz="quarter" idx="16" hasCustomPrompt="1"/>
          </p:nvPr>
        </p:nvSpPr>
        <p:spPr>
          <a:xfrm>
            <a:off x="5614988" y="5062538"/>
            <a:ext cx="1689100" cy="531812"/>
          </a:xfrm>
          <a:prstGeom prst="rect">
            <a:avLst/>
          </a:prstGeom>
        </p:spPr>
        <p:txBody>
          <a:bodyPr anchor="ctr"/>
          <a:lstStyle>
            <a:lvl1pPr marL="0" indent="0" algn="ctr">
              <a:buNone/>
              <a:defRPr sz="12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Contact Details</a:t>
            </a:r>
          </a:p>
        </p:txBody>
      </p:sp>
      <p:sp>
        <p:nvSpPr>
          <p:cNvPr id="5" name="Picture Placeholder 4">
            <a:extLst>
              <a:ext uri="{FF2B5EF4-FFF2-40B4-BE49-F238E27FC236}">
                <a16:creationId xmlns:a16="http://schemas.microsoft.com/office/drawing/2014/main" xmlns="" id="{E26FFB31-183E-1A45-A793-BF684D65704D}"/>
              </a:ext>
            </a:extLst>
          </p:cNvPr>
          <p:cNvSpPr>
            <a:spLocks noGrp="1"/>
          </p:cNvSpPr>
          <p:nvPr userDrawn="1">
            <p:ph type="pic" sz="quarter" idx="17" hasCustomPrompt="1"/>
          </p:nvPr>
        </p:nvSpPr>
        <p:spPr>
          <a:xfrm>
            <a:off x="4916208" y="5062538"/>
            <a:ext cx="531812" cy="531812"/>
          </a:xfrm>
          <a:prstGeom prst="rect">
            <a:avLst/>
          </a:prstGeom>
        </p:spPr>
        <p:txBody>
          <a:bodyPr anchor="ctr"/>
          <a:lstStyle>
            <a:lvl1pPr marL="0" indent="0" algn="ctr">
              <a:buNone/>
              <a:defRPr sz="1000"/>
            </a:lvl1pPr>
          </a:lstStyle>
          <a:p>
            <a:r>
              <a:rPr lang="en-US" dirty="0"/>
              <a:t>Place icon here</a:t>
            </a:r>
          </a:p>
        </p:txBody>
      </p:sp>
      <p:pic>
        <p:nvPicPr>
          <p:cNvPr id="29" name="Graphic 28">
            <a:hlinkClick r:id="rId7"/>
            <a:extLst>
              <a:ext uri="{FF2B5EF4-FFF2-40B4-BE49-F238E27FC236}">
                <a16:creationId xmlns:a16="http://schemas.microsoft.com/office/drawing/2014/main" xmlns="" id="{EC6F4EF2-E475-B144-86D2-DF5D92BF755C}"/>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6707110" y="3608783"/>
            <a:ext cx="398416" cy="398416"/>
          </a:xfrm>
          <a:prstGeom prst="rect">
            <a:avLst/>
          </a:prstGeom>
        </p:spPr>
      </p:pic>
      <p:pic>
        <p:nvPicPr>
          <p:cNvPr id="31" name="Graphic 30">
            <a:hlinkClick r:id="rId10"/>
            <a:extLst>
              <a:ext uri="{FF2B5EF4-FFF2-40B4-BE49-F238E27FC236}">
                <a16:creationId xmlns:a16="http://schemas.microsoft.com/office/drawing/2014/main" xmlns="" id="{B987D016-0AA5-1647-B182-B3E47A11AE3E}"/>
              </a:ext>
            </a:extLst>
          </p:cNvPr>
          <p:cNvPicPr>
            <a:picLocks noChangeAspect="1"/>
          </p:cNvPicPr>
          <p:nvPr userDrawn="1"/>
        </p:nvPicPr>
        <p:blipFill>
          <a:blip r:embed="rId11">
            <a:extLst>
              <a:ext uri="{96DAC541-7B7A-43D3-8B79-37D633B846F1}">
                <asvg:svgBlip xmlns:asvg="http://schemas.microsoft.com/office/drawing/2016/SVG/main" xmlns="" r:embed="rId12"/>
              </a:ext>
            </a:extLst>
          </a:blip>
          <a:stretch>
            <a:fillRect/>
          </a:stretch>
        </p:blipFill>
        <p:spPr>
          <a:xfrm>
            <a:off x="5874738" y="3612658"/>
            <a:ext cx="390666" cy="390666"/>
          </a:xfrm>
          <a:prstGeom prst="rect">
            <a:avLst/>
          </a:prstGeom>
        </p:spPr>
      </p:pic>
    </p:spTree>
    <p:extLst>
      <p:ext uri="{BB962C8B-B14F-4D97-AF65-F5344CB8AC3E}">
        <p14:creationId xmlns:p14="http://schemas.microsoft.com/office/powerpoint/2010/main" val="107465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600"/>
                                        <p:tgtEl>
                                          <p:spTgt spid="19">
                                            <p:txEl>
                                              <p:pRg st="0" end="0"/>
                                            </p:txEl>
                                          </p:spTgt>
                                        </p:tgtEl>
                                      </p:cBhvr>
                                    </p:animEffect>
                                    <p:anim calcmode="lin" valueType="num">
                                      <p:cBhvr>
                                        <p:cTn id="8" dur="6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19">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19">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600"/>
                                        <p:tgtEl>
                                          <p:spTgt spid="20">
                                            <p:txEl>
                                              <p:pRg st="0" end="0"/>
                                            </p:txEl>
                                          </p:spTgt>
                                        </p:tgtEl>
                                      </p:cBhvr>
                                    </p:animEffect>
                                    <p:anim calcmode="lin" valueType="num">
                                      <p:cBhvr>
                                        <p:cTn id="14"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37" presetClass="entr" presetSubtype="0" fill="hold" nodeType="withEffect">
                  <p:stCondLst>
                    <p:cond delay="300"/>
                  </p:stCondLst>
                  <p:childTnLst>
                    <p:set>
                      <p:cBhvr>
                        <p:cTn dur="1" fill="hold">
                          <p:stCondLst>
                            <p:cond delay="0"/>
                          </p:stCondLst>
                        </p:cTn>
                        <p:tgtEl>
                          <p:spTgt spid="19"/>
                        </p:tgtEl>
                        <p:attrNameLst>
                          <p:attrName>style.visibility</p:attrName>
                        </p:attrNameLst>
                      </p:cBhvr>
                      <p:to>
                        <p:strVal val="visible"/>
                      </p:to>
                    </p:set>
                    <p:animEffect transition="in" filter="fade">
                      <p:cBhvr>
                        <p:cTn dur="600"/>
                        <p:tgtEl>
                          <p:spTgt spid="19"/>
                        </p:tgtEl>
                      </p:cBhvr>
                    </p:animEffect>
                    <p:anim calcmode="lin" valueType="num">
                      <p:cBhvr>
                        <p:cTn dur="600" fill="hold"/>
                        <p:tgtEl>
                          <p:spTgt spid="19"/>
                        </p:tgtEl>
                        <p:attrNameLst>
                          <p:attrName>ppt_x</p:attrName>
                        </p:attrNameLst>
                      </p:cBhvr>
                      <p:tavLst>
                        <p:tav tm="0">
                          <p:val>
                            <p:strVal val="#ppt_x"/>
                          </p:val>
                        </p:tav>
                        <p:tav tm="100000">
                          <p:val>
                            <p:strVal val="#ppt_x"/>
                          </p:val>
                        </p:tav>
                      </p:tavLst>
                    </p:anim>
                    <p:anim calcmode="lin" valueType="num">
                      <p:cBhvr>
                        <p:cTn dur="540" decel="100000" fill="hold"/>
                        <p:tgtEl>
                          <p:spTgt spid="19"/>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19"/>
                        </p:tgtEl>
                        <p:attrNameLst>
                          <p:attrName>ppt_y</p:attrName>
                        </p:attrNameLst>
                      </p:cBhvr>
                      <p:tavLst>
                        <p:tav tm="0">
                          <p:val>
                            <p:strVal val="#ppt_y-.03"/>
                          </p:val>
                        </p:tav>
                        <p:tav tm="100000">
                          <p:val>
                            <p:strVal val="#ppt_y"/>
                          </p:val>
                        </p:tav>
                      </p:tavLst>
                    </p:anim>
                  </p:childTnLst>
                </p:cTn>
              </p:par>
            </p:tnLst>
          </p:tmpl>
        </p:tmplLst>
      </p:bldP>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01F199-8DFA-4B32-A155-C165D2E1EE92}"/>
              </a:ext>
            </a:extLst>
          </p:cNvPr>
          <p:cNvSpPr>
            <a:spLocks noGrp="1"/>
          </p:cNvSpPr>
          <p:nvPr>
            <p:ph type="title"/>
          </p:nvPr>
        </p:nvSpPr>
        <p:spPr>
          <a:xfrm>
            <a:off x="838200" y="-13648"/>
            <a:ext cx="10515600" cy="595539"/>
          </a:xfrm>
          <a:prstGeom prst="rect">
            <a:avLst/>
          </a:prstGeom>
        </p:spPr>
        <p:txBody>
          <a:bodyPr anchor="ctr">
            <a:noAutofit/>
          </a:bodyPr>
          <a:lstStyle>
            <a:lvl1pPr algn="ctr">
              <a:defRPr sz="2400" b="1">
                <a:solidFill>
                  <a:schemeClr val="accent1"/>
                </a:solidFill>
                <a:latin typeface="+mn-lt"/>
              </a:defRPr>
            </a:lvl1pPr>
          </a:lstStyle>
          <a:p>
            <a:r>
              <a:rPr lang="en-US" dirty="0"/>
              <a:t>Click to edit Master title style</a:t>
            </a:r>
          </a:p>
        </p:txBody>
      </p:sp>
      <p:sp>
        <p:nvSpPr>
          <p:cNvPr id="5" name="TextBox 4">
            <a:extLst>
              <a:ext uri="{FF2B5EF4-FFF2-40B4-BE49-F238E27FC236}">
                <a16:creationId xmlns:a16="http://schemas.microsoft.com/office/drawing/2014/main" xmlns="" id="{3A4359F7-4D65-4302-8E17-A9CEBAE0878B}"/>
              </a:ext>
            </a:extLst>
          </p:cNvPr>
          <p:cNvSpPr txBox="1"/>
          <p:nvPr userDrawn="1"/>
        </p:nvSpPr>
        <p:spPr>
          <a:xfrm>
            <a:off x="272529" y="6554764"/>
            <a:ext cx="3204890" cy="246221"/>
          </a:xfrm>
          <a:prstGeom prst="rect">
            <a:avLst/>
          </a:prstGeom>
          <a:noFill/>
        </p:spPr>
        <p:txBody>
          <a:bodyPr wrap="square" rtlCol="0">
            <a:spAutoFit/>
          </a:bodyPr>
          <a:lstStyle/>
          <a:p>
            <a:r>
              <a:rPr lang="en-US" sz="1000" dirty="0">
                <a:solidFill>
                  <a:schemeClr val="bg1"/>
                </a:solidFill>
              </a:rPr>
              <a:t>© Mphasis 2019  Proprietary and confidential information</a:t>
            </a:r>
          </a:p>
        </p:txBody>
      </p:sp>
      <p:sp>
        <p:nvSpPr>
          <p:cNvPr id="17" name="TextBox 16">
            <a:extLst>
              <a:ext uri="{FF2B5EF4-FFF2-40B4-BE49-F238E27FC236}">
                <a16:creationId xmlns:a16="http://schemas.microsoft.com/office/drawing/2014/main" xmlns="" id="{E117062F-0EF4-4017-AEE4-696F5CCBAD82}"/>
              </a:ext>
            </a:extLst>
          </p:cNvPr>
          <p:cNvSpPr txBox="1"/>
          <p:nvPr userDrawn="1"/>
        </p:nvSpPr>
        <p:spPr>
          <a:xfrm>
            <a:off x="10696575" y="6554764"/>
            <a:ext cx="462743" cy="246221"/>
          </a:xfrm>
          <a:prstGeom prst="rect">
            <a:avLst/>
          </a:prstGeom>
          <a:noFill/>
        </p:spPr>
        <p:txBody>
          <a:bodyPr wrap="square" rtlCol="0">
            <a:spAutoFit/>
          </a:bodyPr>
          <a:lstStyle/>
          <a:p>
            <a:pPr algn="r"/>
            <a:fld id="{82F70C56-9CC2-43FD-A22E-F0925CD76F70}" type="slidenum">
              <a:rPr lang="en-GB" sz="1000" smtClean="0">
                <a:solidFill>
                  <a:schemeClr val="bg1"/>
                </a:solidFill>
              </a:rPr>
              <a:t>‹#›</a:t>
            </a:fld>
            <a:endParaRPr lang="en-US" sz="1000" dirty="0">
              <a:solidFill>
                <a:schemeClr val="bg1"/>
              </a:solidFill>
            </a:endParaRPr>
          </a:p>
        </p:txBody>
      </p:sp>
      <p:cxnSp>
        <p:nvCxnSpPr>
          <p:cNvPr id="7" name="Straight Connector 6">
            <a:extLst>
              <a:ext uri="{FF2B5EF4-FFF2-40B4-BE49-F238E27FC236}">
                <a16:creationId xmlns:a16="http://schemas.microsoft.com/office/drawing/2014/main" xmlns="" id="{D6C4363B-EC02-4871-9C9B-6E6736588C89}"/>
              </a:ext>
            </a:extLst>
          </p:cNvPr>
          <p:cNvCxnSpPr/>
          <p:nvPr userDrawn="1"/>
        </p:nvCxnSpPr>
        <p:spPr>
          <a:xfrm>
            <a:off x="2341418" y="581891"/>
            <a:ext cx="7509164"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865C9440-CB5B-4827-BE55-C89C95E08BD3}"/>
              </a:ext>
            </a:extLst>
          </p:cNvPr>
          <p:cNvSpPr txBox="1"/>
          <p:nvPr userDrawn="1"/>
        </p:nvSpPr>
        <p:spPr>
          <a:xfrm>
            <a:off x="9342121" y="6554764"/>
            <a:ext cx="1078230" cy="246221"/>
          </a:xfrm>
          <a:prstGeom prst="rect">
            <a:avLst/>
          </a:prstGeom>
          <a:noFill/>
        </p:spPr>
        <p:txBody>
          <a:bodyPr wrap="square" rtlCol="0">
            <a:spAutoFit/>
          </a:bodyPr>
          <a:lstStyle/>
          <a:p>
            <a:pPr algn="ctr"/>
            <a:fld id="{FF6308EF-99F8-41A2-9D60-F7CFD5CF6435}" type="datetime4">
              <a:rPr lang="en-US" sz="1000" smtClean="0">
                <a:solidFill>
                  <a:schemeClr val="bg1"/>
                </a:solidFill>
              </a:rPr>
              <a:t>November 26, 2019</a:t>
            </a:fld>
            <a:endParaRPr lang="en-US" sz="1000" dirty="0">
              <a:solidFill>
                <a:schemeClr val="bg1"/>
              </a:solidFill>
            </a:endParaRPr>
          </a:p>
        </p:txBody>
      </p:sp>
    </p:spTree>
    <p:extLst>
      <p:ext uri="{BB962C8B-B14F-4D97-AF65-F5344CB8AC3E}">
        <p14:creationId xmlns:p14="http://schemas.microsoft.com/office/powerpoint/2010/main" val="37766629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9DC31F21-9582-8245-8ECF-B1ABC72454E1}"/>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xmlns="" id="{187164F7-465F-064F-85B7-9F6D010F4EE2}"/>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93131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21D4628A-B1AC-4841-9E66-F6821160679E}"/>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5" name="Content Placeholder 4">
            <a:extLst>
              <a:ext uri="{FF2B5EF4-FFF2-40B4-BE49-F238E27FC236}">
                <a16:creationId xmlns:a16="http://schemas.microsoft.com/office/drawing/2014/main" xmlns="" id="{5EBD051B-9568-44C4-9FCB-BE19E68BD254}"/>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62847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parator Slide - Light Blue">
    <p:bg>
      <p:bgPr>
        <a:gradFill>
          <a:gsLst>
            <a:gs pos="25000">
              <a:srgbClr val="A7D9E2"/>
            </a:gs>
            <a:gs pos="100000">
              <a:srgbClr val="2092C2"/>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8ECA65AC-DD40-481A-BFE2-65329FDE3E86}"/>
              </a:ext>
            </a:extLst>
          </p:cNvPr>
          <p:cNvCxnSpPr>
            <a:cxnSpLocks/>
          </p:cNvCxnSpPr>
          <p:nvPr userDrawn="1"/>
        </p:nvCxnSpPr>
        <p:spPr>
          <a:xfrm>
            <a:off x="1263844" y="3551823"/>
            <a:ext cx="9782108" cy="0"/>
          </a:xfrm>
          <a:prstGeom prst="line">
            <a:avLst/>
          </a:prstGeom>
          <a:ln w="9525" cmpd="sng">
            <a:solidFill>
              <a:srgbClr val="109DD0"/>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4">
            <a:extLst>
              <a:ext uri="{FF2B5EF4-FFF2-40B4-BE49-F238E27FC236}">
                <a16:creationId xmlns:a16="http://schemas.microsoft.com/office/drawing/2014/main" xmlns="" id="{D9C63D07-EA1D-403D-9409-0860A3F4875E}"/>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chemeClr val="accent1"/>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185676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71AC6746-0DDB-4F8F-ACBB-1CF4059EAF95}"/>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xmlns="" id="{3F49BA89-69A3-4D64-A8DD-249173941AC6}"/>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73363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Grey Title Slide">
    <p:bg>
      <p:bgPr>
        <a:solidFill>
          <a:schemeClr val="bg1">
            <a:lumMod val="85000"/>
          </a:schemeClr>
        </a:solidFill>
        <a:effectLst/>
      </p:bgPr>
    </p:bg>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xmlns="" id="{7553F1C2-709E-4A37-B651-8FD25501CBAB}"/>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rgbClr val="7F7F7F"/>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cxnSp>
        <p:nvCxnSpPr>
          <p:cNvPr id="12" name="Straight Connector 11">
            <a:extLst>
              <a:ext uri="{FF2B5EF4-FFF2-40B4-BE49-F238E27FC236}">
                <a16:creationId xmlns:a16="http://schemas.microsoft.com/office/drawing/2014/main" xmlns="" id="{37666132-2057-4532-97BF-EA752EEA5129}"/>
              </a:ext>
            </a:extLst>
          </p:cNvPr>
          <p:cNvCxnSpPr>
            <a:cxnSpLocks/>
          </p:cNvCxnSpPr>
          <p:nvPr userDrawn="1"/>
        </p:nvCxnSpPr>
        <p:spPr>
          <a:xfrm>
            <a:off x="1263844" y="3551823"/>
            <a:ext cx="9782108" cy="0"/>
          </a:xfrm>
          <a:prstGeom prst="line">
            <a:avLst/>
          </a:prstGeom>
          <a:ln w="9525" cmpd="sng">
            <a:solidFill>
              <a:srgbClr val="7F7F7F"/>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44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oiler Pla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99BBD82-F2F3-1842-9AB0-CC221A9C48C6}"/>
              </a:ext>
            </a:extLst>
          </p:cNvPr>
          <p:cNvSpPr/>
          <p:nvPr userDrawn="1"/>
        </p:nvSpPr>
        <p:spPr>
          <a:xfrm>
            <a:off x="0" y="0"/>
            <a:ext cx="12192000" cy="6858000"/>
          </a:xfrm>
          <a:prstGeom prst="rect">
            <a:avLst/>
          </a:prstGeom>
          <a:gradFill flip="none" rotWithShape="1">
            <a:gsLst>
              <a:gs pos="0">
                <a:srgbClr val="B51E6A"/>
              </a:gs>
              <a:gs pos="100000">
                <a:srgbClr val="814C8D"/>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xmlns="" id="{069D40B6-6B9C-3F46-A7AA-9DAEC04FD677}"/>
              </a:ext>
            </a:extLst>
          </p:cNvPr>
          <p:cNvSpPr>
            <a:spLocks noGrp="1"/>
          </p:cNvSpPr>
          <p:nvPr userDrawn="1">
            <p:ph type="body" sz="quarter" idx="10" hasCustomPrompt="1"/>
          </p:nvPr>
        </p:nvSpPr>
        <p:spPr>
          <a:xfrm>
            <a:off x="4496150" y="2547770"/>
            <a:ext cx="4605866" cy="712788"/>
          </a:xfrm>
        </p:spPr>
        <p:txBody>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solidFill>
                  <a:schemeClr val="bg1"/>
                </a:solidFill>
              </a:defRPr>
            </a:lvl1pPr>
          </a:lstStyle>
          <a:p>
            <a:pPr algn="l" eaLnBrk="1" hangingPunct="1">
              <a:lnSpc>
                <a:spcPct val="80000"/>
              </a:lnSpc>
              <a:defRPr/>
            </a:pPr>
            <a:r>
              <a:rPr lang="en-US" altLang="en-US" sz="2800" b="1" dirty="0">
                <a:solidFill>
                  <a:schemeClr val="bg1"/>
                </a:solidFill>
                <a:latin typeface="Calibri" panose="020F0502020204030204" pitchFamily="34" charset="0"/>
                <a:cs typeface="Calibri" panose="020F0502020204030204" pitchFamily="34" charset="0"/>
              </a:rPr>
              <a:t>THANK YOU</a:t>
            </a:r>
          </a:p>
        </p:txBody>
      </p:sp>
      <p:pic>
        <p:nvPicPr>
          <p:cNvPr id="3" name="Picture 2">
            <a:extLst>
              <a:ext uri="{FF2B5EF4-FFF2-40B4-BE49-F238E27FC236}">
                <a16:creationId xmlns:a16="http://schemas.microsoft.com/office/drawing/2014/main" xmlns="" id="{B3DF0AD6-0B2E-544C-B992-3D2F7D60DE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708234" cy="6858000"/>
          </a:xfrm>
          <a:prstGeom prst="rect">
            <a:avLst/>
          </a:prstGeom>
        </p:spPr>
      </p:pic>
      <p:sp>
        <p:nvSpPr>
          <p:cNvPr id="2" name="TextBox 1">
            <a:extLst>
              <a:ext uri="{FF2B5EF4-FFF2-40B4-BE49-F238E27FC236}">
                <a16:creationId xmlns:a16="http://schemas.microsoft.com/office/drawing/2014/main" xmlns="" id="{895B60B6-703F-5A41-91C4-7AAA65F8E721}"/>
              </a:ext>
            </a:extLst>
          </p:cNvPr>
          <p:cNvSpPr txBox="1"/>
          <p:nvPr userDrawn="1"/>
        </p:nvSpPr>
        <p:spPr>
          <a:xfrm>
            <a:off x="4496149" y="3056022"/>
            <a:ext cx="7222609" cy="1754326"/>
          </a:xfrm>
          <a:prstGeom prst="rect">
            <a:avLst/>
          </a:prstGeom>
          <a:noFill/>
        </p:spPr>
        <p:txBody>
          <a:bodyPr wrap="square" rtlCol="0">
            <a:spAutoFit/>
          </a:bodyPr>
          <a:lstStyle/>
          <a:p>
            <a:pPr algn="just"/>
            <a:r>
              <a:rPr lang="en-GB" sz="1200" b="1" dirty="0">
                <a:solidFill>
                  <a:schemeClr val="bg1"/>
                </a:solidFill>
                <a:latin typeface="Calibri" panose="020F0502020204030204" pitchFamily="34" charset="0"/>
                <a:cs typeface="Calibri" panose="020F0502020204030204" pitchFamily="34" charset="0"/>
              </a:rPr>
              <a:t>About Mphasis</a:t>
            </a:r>
            <a:endParaRPr lang="en-GB" sz="1200" dirty="0">
              <a:solidFill>
                <a:schemeClr val="bg1"/>
              </a:solidFill>
              <a:latin typeface="Calibri" panose="020F0502020204030204" pitchFamily="34" charset="0"/>
              <a:cs typeface="Calibri" panose="020F0502020204030204" pitchFamily="34" charset="0"/>
            </a:endParaRPr>
          </a:p>
          <a:p>
            <a:pPr algn="just"/>
            <a:r>
              <a:rPr lang="en-US" sz="1200" b="1" u="sng" dirty="0">
                <a:solidFill>
                  <a:schemeClr val="bg1"/>
                </a:solidFill>
                <a:latin typeface="Calibri" panose="020F0502020204030204" pitchFamily="34" charset="0"/>
                <a:cs typeface="Calibri" panose="020F0502020204030204" pitchFamily="34" charset="0"/>
                <a:hlinkClick r:id="rId3"/>
              </a:rPr>
              <a:t>Mphasis</a:t>
            </a:r>
            <a:r>
              <a:rPr lang="en-US"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Mphasis and is reflected in the Mphasis’ </a:t>
            </a:r>
            <a:r>
              <a:rPr lang="en-US" sz="1200" u="sng" dirty="0">
                <a:latin typeface="Calibri" panose="020F0502020204030204" pitchFamily="34" charset="0"/>
                <a:cs typeface="Calibri" panose="020F0502020204030204" pitchFamily="34" charset="0"/>
                <a:hlinkClick r:id="rId4"/>
              </a:rPr>
              <a:t>Front2Back</a:t>
            </a:r>
            <a:r>
              <a:rPr lang="en-US" sz="1200" dirty="0">
                <a:solidFill>
                  <a:schemeClr val="bg1"/>
                </a:solidFill>
                <a:latin typeface="Calibri" panose="020F0502020204030204" pitchFamily="34" charset="0"/>
                <a:cs typeface="Calibri" panose="020F0502020204030204" pitchFamily="34" charset="0"/>
              </a:rPr>
              <a:t>™ Transformation </a:t>
            </a:r>
            <a:r>
              <a:rPr lang="en-GB" sz="12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(C=</a:t>
            </a:r>
            <a:r>
              <a:rPr lang="en-GB" sz="1200" u="sng" dirty="0">
                <a:solidFill>
                  <a:schemeClr val="bg1"/>
                </a:solidFill>
                <a:latin typeface="Calibri" panose="020F0502020204030204" pitchFamily="34" charset="0"/>
                <a:cs typeface="Calibri" panose="020F0502020204030204" pitchFamily="34" charset="0"/>
                <a:hlinkClick r:id="rId4"/>
              </a:rPr>
              <a:t>X2C</a:t>
            </a:r>
            <a:r>
              <a:rPr lang="en-US" sz="1200" u="sng" baseline="30000" dirty="0">
                <a:solidFill>
                  <a:schemeClr val="bg1"/>
                </a:solidFill>
                <a:latin typeface="Calibri" panose="020F0502020204030204" pitchFamily="34" charset="0"/>
                <a:cs typeface="Calibri" panose="020F0502020204030204" pitchFamily="34" charset="0"/>
                <a:hlinkClick r:id="rId4"/>
              </a:rPr>
              <a:t>2 </a:t>
            </a:r>
            <a:r>
              <a:rPr lang="en-US" sz="1200" u="sng" baseline="-25000" dirty="0">
                <a:solidFill>
                  <a:schemeClr val="bg1"/>
                </a:solidFill>
                <a:latin typeface="Calibri" panose="020F0502020204030204" pitchFamily="34" charset="0"/>
                <a:cs typeface="Calibri" panose="020F0502020204030204" pitchFamily="34" charset="0"/>
                <a:hlinkClick r:id="rId4"/>
              </a:rPr>
              <a:t>TM</a:t>
            </a:r>
            <a:r>
              <a:rPr lang="en-GB" sz="1200" dirty="0">
                <a:solidFill>
                  <a:schemeClr val="bg1"/>
                </a:solidFill>
                <a:latin typeface="Calibri" panose="020F0502020204030204" pitchFamily="34" charset="0"/>
                <a:cs typeface="Calibri" panose="020F0502020204030204" pitchFamily="34" charset="0"/>
              </a:rPr>
              <a:t>=1) digital experience to clients and their end customers. Mphasis’ Service Transformation approach helps ‘shrink the core’ through the application of digital technologies across legacy environments within an enterprise, enabling businesses to stay ahead in a changing world. Mphasis’ core reference architectures and tools, speed and innovation with domain expertise and specialization are key to building strong relationships with marquee clients. Click</a:t>
            </a:r>
            <a:r>
              <a:rPr lang="en-GB"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3"/>
              </a:rPr>
              <a:t>here</a:t>
            </a:r>
            <a:r>
              <a:rPr lang="en-GB"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to know</a:t>
            </a:r>
            <a:endParaRPr lang="en-US" sz="1200" dirty="0"/>
          </a:p>
        </p:txBody>
      </p:sp>
      <p:sp>
        <p:nvSpPr>
          <p:cNvPr id="8" name="TextBox 7">
            <a:extLst>
              <a:ext uri="{FF2B5EF4-FFF2-40B4-BE49-F238E27FC236}">
                <a16:creationId xmlns:a16="http://schemas.microsoft.com/office/drawing/2014/main" xmlns="" id="{1347B09E-7834-DA4F-8069-D23F00934E41}"/>
              </a:ext>
            </a:extLst>
          </p:cNvPr>
          <p:cNvSpPr txBox="1"/>
          <p:nvPr userDrawn="1"/>
        </p:nvSpPr>
        <p:spPr>
          <a:xfrm>
            <a:off x="4496149" y="5081975"/>
            <a:ext cx="7222609" cy="1452705"/>
          </a:xfrm>
          <a:prstGeom prst="rect">
            <a:avLst/>
          </a:prstGeom>
          <a:noFill/>
        </p:spPr>
        <p:txBody>
          <a:bodyPr wrap="square" rtlCol="0">
            <a:spAutoFit/>
          </a:body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4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14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1200"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Mphasis, and identified as “Confidential”. Those parties to whom it is distributed shall exercise the same degree of custody and care afforded their own such information. It is not to be disclosed, in whole or in part to any third parties, without the express written authorization of Mphasis. It is not to be duplicated or used, in whole or in part, for any purpose other than the evaluation of, and response to, Mphasis’ proposal or bid, or the performance and execution of a contract awarded to Mphasis. This document will be returned to Mphasis upon request.</a:t>
            </a:r>
          </a:p>
        </p:txBody>
      </p:sp>
    </p:spTree>
    <p:extLst>
      <p:ext uri="{BB962C8B-B14F-4D97-AF65-F5344CB8AC3E}">
        <p14:creationId xmlns:p14="http://schemas.microsoft.com/office/powerpoint/2010/main" val="106914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6.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A88CB77-1E72-824D-B3D4-56F1E9E4F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68EC10F-208E-0147-97A6-B8FBD5031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F7F3240-3BC2-2D40-AB4A-C4FF96857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30A7-0C15-4F6E-81FE-DDB0DAA966ED}" type="datetime1">
              <a:rPr lang="en-US" smtClean="0"/>
              <a:t>11/26/2019</a:t>
            </a:fld>
            <a:endParaRPr lang="en-US" dirty="0"/>
          </a:p>
        </p:txBody>
      </p:sp>
      <p:sp>
        <p:nvSpPr>
          <p:cNvPr id="5" name="Footer Placeholder 4">
            <a:extLst>
              <a:ext uri="{FF2B5EF4-FFF2-40B4-BE49-F238E27FC236}">
                <a16:creationId xmlns:a16="http://schemas.microsoft.com/office/drawing/2014/main" xmlns="" id="{FA4FCE7A-5A6C-E449-85F9-C7D6F8357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E557A773-AC90-5044-90E9-B1CF0D0BE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315D7-A8D9-644F-A62D-5AE051F531E2}" type="slidenum">
              <a:rPr lang="en-US" smtClean="0"/>
              <a:t>‹#›</a:t>
            </a:fld>
            <a:endParaRPr lang="en-US" dirty="0"/>
          </a:p>
        </p:txBody>
      </p:sp>
    </p:spTree>
    <p:extLst>
      <p:ext uri="{BB962C8B-B14F-4D97-AF65-F5344CB8AC3E}">
        <p14:creationId xmlns:p14="http://schemas.microsoft.com/office/powerpoint/2010/main" val="839938629"/>
      </p:ext>
    </p:extLst>
  </p:cSld>
  <p:clrMap bg1="lt1" tx1="dk1" bg2="lt2" tx2="dk2" accent1="accent1" accent2="accent2" accent3="accent3" accent4="accent4" accent5="accent5" accent6="accent6" hlink="hlink" folHlink="folHlink"/>
  <p:sldLayoutIdLst>
    <p:sldLayoutId id="2147483808" r:id="rId1"/>
    <p:sldLayoutId id="2147483856" r:id="rId2"/>
    <p:sldLayoutId id="2147483790" r:id="rId3"/>
    <p:sldLayoutId id="2147483850" r:id="rId4"/>
    <p:sldLayoutId id="2147483860" r:id="rId5"/>
    <p:sldLayoutId id="2147483858" r:id="rId6"/>
    <p:sldLayoutId id="2147483861" r:id="rId7"/>
    <p:sldLayoutId id="2147483859" r:id="rId8"/>
    <p:sldLayoutId id="2147483844" r:id="rId9"/>
    <p:sldLayoutId id="2147483851" r:id="rId10"/>
    <p:sldLayoutId id="214748385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10F24C7-54C1-2E4E-9E15-603AEC5BB8A7}"/>
              </a:ext>
            </a:extLst>
          </p:cNvPr>
          <p:cNvSpPr>
            <a:spLocks noGrp="1"/>
          </p:cNvSpPr>
          <p:nvPr>
            <p:ph type="title"/>
          </p:nvPr>
        </p:nvSpPr>
        <p:spPr>
          <a:xfrm>
            <a:off x="0" y="240434"/>
            <a:ext cx="12192000" cy="341457"/>
          </a:xfrm>
          <a:prstGeom prst="rect">
            <a:avLst/>
          </a:prstGeom>
        </p:spPr>
        <p:txBody>
          <a:bodyPr vert="horz" lIns="91440" tIns="45720" rIns="91440" bIns="45720" rtlCol="0" anchor="ctr">
            <a:noAutofit/>
          </a:bodyPr>
          <a:lstStyle/>
          <a:p>
            <a:r>
              <a:rPr lang="en-US" dirty="0"/>
              <a:t>Know More About Us</a:t>
            </a:r>
          </a:p>
        </p:txBody>
      </p:sp>
      <p:sp>
        <p:nvSpPr>
          <p:cNvPr id="16" name="Rectangle 15">
            <a:extLst>
              <a:ext uri="{FF2B5EF4-FFF2-40B4-BE49-F238E27FC236}">
                <a16:creationId xmlns:a16="http://schemas.microsoft.com/office/drawing/2014/main" xmlns="" id="{704A8B77-1367-B04D-9027-A0FE3FB9A295}"/>
              </a:ext>
            </a:extLst>
          </p:cNvPr>
          <p:cNvSpPr/>
          <p:nvPr userDrawn="1"/>
        </p:nvSpPr>
        <p:spPr>
          <a:xfrm>
            <a:off x="0" y="6523496"/>
            <a:ext cx="11353800" cy="346498"/>
          </a:xfrm>
          <a:prstGeom prst="rect">
            <a:avLst/>
          </a:prstGeom>
          <a:gradFill flip="none" rotWithShape="1">
            <a:gsLst>
              <a:gs pos="72000">
                <a:srgbClr val="AF246E"/>
              </a:gs>
              <a:gs pos="26000">
                <a:srgbClr val="B51E6A"/>
              </a:gs>
              <a:gs pos="100000">
                <a:srgbClr val="814C8D"/>
              </a:gs>
            </a:gsLst>
            <a:lin ang="10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xmlns="" id="{3F8EAD30-43C4-3247-B11A-C4F72EB11537}"/>
              </a:ext>
            </a:extLst>
          </p:cNvPr>
          <p:cNvPicPr>
            <a:picLocks noChangeAspect="1"/>
          </p:cNvPicPr>
          <p:nvPr userDrawn="1"/>
        </p:nvPicPr>
        <p:blipFill rotWithShape="1">
          <a:blip r:embed="rId25"/>
          <a:srcRect l="40266" t="17921" r="39881" b="19160"/>
          <a:stretch/>
        </p:blipFill>
        <p:spPr>
          <a:xfrm>
            <a:off x="11663216" y="6523496"/>
            <a:ext cx="212719" cy="322510"/>
          </a:xfrm>
          <a:prstGeom prst="rect">
            <a:avLst/>
          </a:prstGeom>
        </p:spPr>
      </p:pic>
      <p:sp>
        <p:nvSpPr>
          <p:cNvPr id="18" name="TextBox 17">
            <a:extLst>
              <a:ext uri="{FF2B5EF4-FFF2-40B4-BE49-F238E27FC236}">
                <a16:creationId xmlns:a16="http://schemas.microsoft.com/office/drawing/2014/main" xmlns="" id="{4B6228ED-838E-704B-ADD5-DCDA5F148705}"/>
              </a:ext>
            </a:extLst>
          </p:cNvPr>
          <p:cNvSpPr txBox="1"/>
          <p:nvPr userDrawn="1"/>
        </p:nvSpPr>
        <p:spPr>
          <a:xfrm>
            <a:off x="284017" y="6553163"/>
            <a:ext cx="38083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rPr>
              <a:t>© Mphasis 2018  Proprietary and confidential information</a:t>
            </a:r>
            <a:endParaRPr lang="en-US" sz="1200" dirty="0">
              <a:solidFill>
                <a:schemeClr val="bg1"/>
              </a:solidFill>
            </a:endParaRPr>
          </a:p>
        </p:txBody>
      </p:sp>
      <p:sp>
        <p:nvSpPr>
          <p:cNvPr id="19" name="Date Placeholder 14">
            <a:extLst>
              <a:ext uri="{FF2B5EF4-FFF2-40B4-BE49-F238E27FC236}">
                <a16:creationId xmlns:a16="http://schemas.microsoft.com/office/drawing/2014/main" xmlns="" id="{5E9891BD-8B5B-3743-8E54-7E6AED7A954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11/26/2019</a:t>
            </a:fld>
            <a:endParaRPr lang="en-US" dirty="0"/>
          </a:p>
        </p:txBody>
      </p:sp>
      <p:sp>
        <p:nvSpPr>
          <p:cNvPr id="20" name="Slide Number Placeholder 6">
            <a:extLst>
              <a:ext uri="{FF2B5EF4-FFF2-40B4-BE49-F238E27FC236}">
                <a16:creationId xmlns:a16="http://schemas.microsoft.com/office/drawing/2014/main" xmlns="" id="{4210031E-7CCB-FE4D-BBF1-261BBED1588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551320053"/>
      </p:ext>
    </p:extLst>
  </p:cSld>
  <p:clrMap bg1="lt1" tx1="dk1" bg2="lt2" tx2="dk2" accent1="accent1" accent2="accent2" accent3="accent3" accent4="accent4" accent5="accent5" accent6="accent6" hlink="hlink" folHlink="folHlink"/>
  <p:sldLayoutIdLst>
    <p:sldLayoutId id="2147483848" r:id="rId1"/>
    <p:sldLayoutId id="2147483708" r:id="rId2"/>
    <p:sldLayoutId id="2147483843" r:id="rId3"/>
    <p:sldLayoutId id="2147483788" r:id="rId4"/>
    <p:sldLayoutId id="2147483660" r:id="rId5"/>
    <p:sldLayoutId id="2147483704" r:id="rId6"/>
    <p:sldLayoutId id="2147483670" r:id="rId7"/>
    <p:sldLayoutId id="2147483674" r:id="rId8"/>
    <p:sldLayoutId id="2147483709" r:id="rId9"/>
    <p:sldLayoutId id="2147483714" r:id="rId10"/>
    <p:sldLayoutId id="2147483675" r:id="rId11"/>
    <p:sldLayoutId id="2147483811" r:id="rId12"/>
    <p:sldLayoutId id="2147483815" r:id="rId13"/>
    <p:sldLayoutId id="2147483816" r:id="rId14"/>
    <p:sldLayoutId id="2147483817" r:id="rId15"/>
    <p:sldLayoutId id="2147483819" r:id="rId16"/>
    <p:sldLayoutId id="2147483822" r:id="rId17"/>
    <p:sldLayoutId id="2147483830" r:id="rId18"/>
    <p:sldLayoutId id="2147483717" r:id="rId19"/>
    <p:sldLayoutId id="2147483677" r:id="rId20"/>
    <p:sldLayoutId id="2147483831" r:id="rId21"/>
    <p:sldLayoutId id="2147483832" r:id="rId22"/>
    <p:sldLayoutId id="2147483862" r:id="rId23"/>
  </p:sldLayoutIdLst>
  <p:hf hdr="0" ftr="0"/>
  <p:txStyles>
    <p:titleStyle>
      <a:lvl1pPr algn="ctr" defTabSz="914400" rtl="0" eaLnBrk="1" latinLnBrk="0" hangingPunct="1">
        <a:lnSpc>
          <a:spcPct val="90000"/>
        </a:lnSpc>
        <a:spcBef>
          <a:spcPct val="0"/>
        </a:spcBef>
        <a:buNone/>
        <a:defRPr sz="2400" b="1" kern="1200">
          <a:solidFill>
            <a:schemeClr val="accent6">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emf"/><Relationship Id="rId1" Type="http://schemas.openxmlformats.org/officeDocument/2006/relationships/slideLayout" Target="../slideLayouts/slideLayout12.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hyperlink" Target="https://www.baeldung.com/spring-vs-spring-boo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D1ACAD02-4527-BB4B-B170-AD2241F08FEA}"/>
              </a:ext>
            </a:extLst>
          </p:cNvPr>
          <p:cNvSpPr>
            <a:spLocks noGrp="1"/>
          </p:cNvSpPr>
          <p:nvPr>
            <p:ph type="body" sz="quarter" idx="10"/>
          </p:nvPr>
        </p:nvSpPr>
        <p:spPr>
          <a:xfrm>
            <a:off x="5937161" y="2716212"/>
            <a:ext cx="5100033" cy="712788"/>
          </a:xfrm>
        </p:spPr>
        <p:txBody>
          <a:bodyPr>
            <a:normAutofit/>
          </a:bodyPr>
          <a:lstStyle/>
          <a:p>
            <a:r>
              <a:rPr lang="en-US" dirty="0" smtClean="0"/>
              <a:t>SpringBoot</a:t>
            </a:r>
            <a:endParaRPr lang="en-US" dirty="0"/>
          </a:p>
        </p:txBody>
      </p:sp>
      <p:sp>
        <p:nvSpPr>
          <p:cNvPr id="9" name="Text Placeholder 8">
            <a:extLst>
              <a:ext uri="{FF2B5EF4-FFF2-40B4-BE49-F238E27FC236}">
                <a16:creationId xmlns:a16="http://schemas.microsoft.com/office/drawing/2014/main" xmlns="" id="{8F0BEED6-0AEA-0341-B51D-8AA5473C9D43}"/>
              </a:ext>
            </a:extLst>
          </p:cNvPr>
          <p:cNvSpPr>
            <a:spLocks noGrp="1"/>
          </p:cNvSpPr>
          <p:nvPr>
            <p:ph type="body" sz="quarter" idx="11"/>
          </p:nvPr>
        </p:nvSpPr>
        <p:spPr/>
        <p:txBody>
          <a:bodyPr/>
          <a:lstStyle/>
          <a:p>
            <a:r>
              <a:rPr lang="en-US" dirty="0" smtClean="0"/>
              <a:t>Nov</a:t>
            </a:r>
            <a:r>
              <a:rPr lang="en-US" dirty="0" smtClean="0"/>
              <a:t> </a:t>
            </a:r>
            <a:r>
              <a:rPr lang="en-US" dirty="0" smtClean="0"/>
              <a:t>2019</a:t>
            </a:r>
            <a:endParaRPr lang="en-US" dirty="0"/>
          </a:p>
        </p:txBody>
      </p:sp>
    </p:spTree>
    <p:extLst>
      <p:ext uri="{BB962C8B-B14F-4D97-AF65-F5344CB8AC3E}">
        <p14:creationId xmlns:p14="http://schemas.microsoft.com/office/powerpoint/2010/main" val="4045917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dirty="0" smtClean="0"/>
              <a:t>Veracode Report</a:t>
            </a:r>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380" y="1848993"/>
            <a:ext cx="446722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056" y="2975039"/>
            <a:ext cx="43910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2059" y="4375214"/>
            <a:ext cx="550545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829056" y="1938528"/>
            <a:ext cx="2157984" cy="729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March Release</a:t>
            </a:r>
            <a:endParaRPr lang="en-US" dirty="0"/>
          </a:p>
        </p:txBody>
      </p:sp>
      <p:sp>
        <p:nvSpPr>
          <p:cNvPr id="11" name="Rounded Rectangle 10"/>
          <p:cNvSpPr/>
          <p:nvPr/>
        </p:nvSpPr>
        <p:spPr>
          <a:xfrm>
            <a:off x="859536" y="3100768"/>
            <a:ext cx="2157984" cy="729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April Release</a:t>
            </a:r>
            <a:endParaRPr lang="en-US" dirty="0"/>
          </a:p>
        </p:txBody>
      </p:sp>
      <p:sp>
        <p:nvSpPr>
          <p:cNvPr id="12" name="Rounded Rectangle 11"/>
          <p:cNvSpPr/>
          <p:nvPr/>
        </p:nvSpPr>
        <p:spPr>
          <a:xfrm>
            <a:off x="920496" y="4486656"/>
            <a:ext cx="2157984" cy="729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June Release</a:t>
            </a:r>
            <a:endParaRPr lang="en-US" dirty="0"/>
          </a:p>
        </p:txBody>
      </p:sp>
      <p:cxnSp>
        <p:nvCxnSpPr>
          <p:cNvPr id="5" name="Straight Arrow Connector 4"/>
          <p:cNvCxnSpPr/>
          <p:nvPr/>
        </p:nvCxnSpPr>
        <p:spPr>
          <a:xfrm>
            <a:off x="3029712" y="2414016"/>
            <a:ext cx="11618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133344" y="3627120"/>
            <a:ext cx="11618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139440" y="4876800"/>
            <a:ext cx="11618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01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dirty="0" smtClean="0"/>
              <a:t>Road Ahead…</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77044861"/>
              </p:ext>
            </p:extLst>
          </p:nvPr>
        </p:nvGraphicFramePr>
        <p:xfrm>
          <a:off x="2105152" y="1353651"/>
          <a:ext cx="6650842" cy="3232309"/>
        </p:xfrm>
        <a:graphic>
          <a:graphicData uri="http://schemas.openxmlformats.org/drawingml/2006/table">
            <a:tbl>
              <a:tblPr firstRow="1" bandRow="1">
                <a:tableStyleId>{F5AB1C69-6EDB-4FF4-983F-18BD219EF322}</a:tableStyleId>
              </a:tblPr>
              <a:tblGrid>
                <a:gridCol w="2385780"/>
                <a:gridCol w="4265062"/>
              </a:tblGrid>
              <a:tr h="432038">
                <a:tc>
                  <a:txBody>
                    <a:bodyPr/>
                    <a:lstStyle/>
                    <a:p>
                      <a:r>
                        <a:rPr lang="en-US" dirty="0" smtClean="0"/>
                        <a:t>Implementation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Purpose of Implementation</a:t>
                      </a:r>
                      <a:endParaRPr lang="en-US" dirty="0" smtClean="0"/>
                    </a:p>
                  </a:txBody>
                  <a:tcPr/>
                </a:tc>
              </a:tr>
              <a:tr h="987516">
                <a:tc>
                  <a:txBody>
                    <a:bodyPr/>
                    <a:lstStyle/>
                    <a:p>
                      <a:r>
                        <a:rPr lang="en-US" dirty="0" smtClean="0"/>
                        <a:t>Code Profiling (Visual VM)</a:t>
                      </a:r>
                      <a:endParaRPr lang="en-US" dirty="0"/>
                    </a:p>
                  </a:txBody>
                  <a:tcPr/>
                </a:tc>
                <a:tc>
                  <a:txBody>
                    <a:bodyPr/>
                    <a:lstStyle/>
                    <a:p>
                      <a:r>
                        <a:rPr lang="en-US" dirty="0" smtClean="0"/>
                        <a:t>Identify Memory Leaks</a:t>
                      </a:r>
                      <a:endParaRPr lang="en-US" dirty="0"/>
                    </a:p>
                  </a:txBody>
                  <a:tcPr/>
                </a:tc>
              </a:tr>
              <a:tr h="1172675">
                <a:tc>
                  <a:txBody>
                    <a:bodyPr/>
                    <a:lstStyle/>
                    <a:p>
                      <a:r>
                        <a:rPr lang="en-US" dirty="0" smtClean="0"/>
                        <a:t>Asynchronous Loggers</a:t>
                      </a:r>
                      <a:endParaRPr lang="en-US" dirty="0"/>
                    </a:p>
                  </a:txBody>
                  <a:tcPr/>
                </a:tc>
                <a:tc>
                  <a:txBody>
                    <a:bodyPr/>
                    <a:lstStyle/>
                    <a:p>
                      <a:r>
                        <a:rPr lang="en-US" dirty="0" smtClean="0"/>
                        <a:t>Performance Tuning Measure upon loggers</a:t>
                      </a:r>
                      <a:endParaRPr lang="en-US" dirty="0"/>
                    </a:p>
                  </a:txBody>
                  <a:tcPr/>
                </a:tc>
              </a:tr>
              <a:tr h="617197">
                <a:tc>
                  <a:txBody>
                    <a:bodyPr/>
                    <a:lstStyle/>
                    <a:p>
                      <a:r>
                        <a:rPr lang="en-US" dirty="0" smtClean="0"/>
                        <a:t>Code Minification</a:t>
                      </a:r>
                      <a:endParaRPr lang="en-US" dirty="0"/>
                    </a:p>
                  </a:txBody>
                  <a:tcPr/>
                </a:tc>
                <a:tc>
                  <a:txBody>
                    <a:bodyPr/>
                    <a:lstStyle/>
                    <a:p>
                      <a:r>
                        <a:rPr lang="en-US" dirty="0" smtClean="0"/>
                        <a:t>Performance Tuning Measure upon CSS,</a:t>
                      </a:r>
                      <a:r>
                        <a:rPr lang="en-US" baseline="0" dirty="0" smtClean="0"/>
                        <a:t> JavaScript &amp; HTML pages. </a:t>
                      </a:r>
                      <a:endParaRPr lang="en-US" dirty="0"/>
                    </a:p>
                  </a:txBody>
                  <a:tcPr/>
                </a:tc>
              </a:tr>
            </a:tbl>
          </a:graphicData>
        </a:graphic>
      </p:graphicFrame>
    </p:spTree>
    <p:extLst>
      <p:ext uri="{BB962C8B-B14F-4D97-AF65-F5344CB8AC3E}">
        <p14:creationId xmlns:p14="http://schemas.microsoft.com/office/powerpoint/2010/main" val="167750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altLang="en-US" dirty="0" smtClean="0"/>
              <a:t>XRebel- APM</a:t>
            </a:r>
            <a:endParaRPr lang="en-US" dirty="0"/>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737" y="615696"/>
            <a:ext cx="84105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393" y="2371344"/>
            <a:ext cx="8639175" cy="3944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14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altLang="en-US" dirty="0"/>
              <a:t>XRebel- APM</a:t>
            </a:r>
            <a:endParaRPr lang="en-US" dirty="0"/>
          </a:p>
        </p:txBody>
      </p:sp>
      <p:sp>
        <p:nvSpPr>
          <p:cNvPr id="9" name="Rectangle 8"/>
          <p:cNvSpPr/>
          <p:nvPr/>
        </p:nvSpPr>
        <p:spPr>
          <a:xfrm>
            <a:off x="927279" y="674982"/>
            <a:ext cx="10469591" cy="731034"/>
          </a:xfrm>
          <a:prstGeom prst="rect">
            <a:avLst/>
          </a:prstGeom>
        </p:spPr>
        <p:txBody>
          <a:bodyPr wrap="square">
            <a:spAutoFit/>
          </a:bodyPr>
          <a:lstStyle/>
          <a:p>
            <a:pPr lvl="2">
              <a:lnSpc>
                <a:spcPct val="150000"/>
              </a:lnSpc>
            </a:pPr>
            <a:endParaRPr lang="en-US" sz="1400" dirty="0">
              <a:latin typeface="Arial" pitchFamily="34" charset="0"/>
              <a:ea typeface="ＭＳ Ｐゴシック" pitchFamily="34" charset="-128"/>
              <a:cs typeface="Times New Roman" panose="02020603050405020304" pitchFamily="18" charset="0"/>
            </a:endParaRPr>
          </a:p>
          <a:p>
            <a:pPr lvl="2">
              <a:lnSpc>
                <a:spcPct val="170000"/>
              </a:lnSpc>
              <a:buFont typeface="Wingdings" panose="05000000000000000000" pitchFamily="2" charset="2"/>
              <a:buChar char="v"/>
            </a:pPr>
            <a:endParaRPr lang="en-US" sz="1400" dirty="0">
              <a:latin typeface="Arial" pitchFamily="34" charset="0"/>
              <a:ea typeface="ＭＳ Ｐゴシック" pitchFamily="34" charset="-128"/>
              <a:cs typeface="Times New Roman" panose="02020603050405020304" pitchFamily="18" charset="0"/>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296" y="1085850"/>
            <a:ext cx="502920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696" y="958129"/>
            <a:ext cx="3810000"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68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altLang="en-US" dirty="0" err="1" smtClean="0"/>
              <a:t>Xrebel</a:t>
            </a:r>
            <a:r>
              <a:rPr lang="en-US" altLang="en-US" dirty="0" smtClean="0"/>
              <a:t> APM Trace / Call Graph</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010" y="713994"/>
            <a:ext cx="10432974" cy="5724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657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altLang="en-US" dirty="0" err="1" smtClean="0"/>
              <a:t>Xrebel</a:t>
            </a:r>
            <a:r>
              <a:rPr lang="en-US" altLang="en-US" dirty="0" smtClean="0"/>
              <a:t> APM Trace / Call Graph with SQL Runtime Parameter</a:t>
            </a:r>
            <a:endParaRPr lang="en-US" dirty="0"/>
          </a:p>
        </p:txBody>
      </p:sp>
      <p:pic>
        <p:nvPicPr>
          <p:cNvPr id="1026" name="Picture 2"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18" y="889634"/>
            <a:ext cx="11108349" cy="479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336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altLang="en-US" dirty="0"/>
              <a:t>Discussion Items</a:t>
            </a:r>
            <a:endParaRPr lang="en-US" dirty="0"/>
          </a:p>
        </p:txBody>
      </p:sp>
      <p:sp>
        <p:nvSpPr>
          <p:cNvPr id="4" name="TextBox 3"/>
          <p:cNvSpPr txBox="1"/>
          <p:nvPr/>
        </p:nvSpPr>
        <p:spPr>
          <a:xfrm>
            <a:off x="3617890" y="3075057"/>
            <a:ext cx="4956220" cy="707886"/>
          </a:xfrm>
          <a:prstGeom prst="rect">
            <a:avLst/>
          </a:prstGeom>
          <a:noFill/>
        </p:spPr>
        <p:txBody>
          <a:bodyPr wrap="square" rtlCol="0">
            <a:spAutoFit/>
          </a:bodyPr>
          <a:lstStyle/>
          <a:p>
            <a:pPr algn="ctr"/>
            <a:r>
              <a:rPr lang="en-US" sz="4000" b="1" dirty="0"/>
              <a:t>Appendix</a:t>
            </a:r>
            <a:endParaRPr lang="en-US" b="1" dirty="0"/>
          </a:p>
        </p:txBody>
      </p:sp>
    </p:spTree>
    <p:extLst>
      <p:ext uri="{BB962C8B-B14F-4D97-AF65-F5344CB8AC3E}">
        <p14:creationId xmlns:p14="http://schemas.microsoft.com/office/powerpoint/2010/main" val="389204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altLang="en-US" dirty="0" smtClean="0"/>
              <a:t>Asynchronous Loggers</a:t>
            </a:r>
            <a:endParaRPr lang="en-US" dirty="0"/>
          </a:p>
        </p:txBody>
      </p:sp>
      <p:pic>
        <p:nvPicPr>
          <p:cNvPr id="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3727" y="643128"/>
            <a:ext cx="17733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 y="1252727"/>
            <a:ext cx="3508847" cy="2008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2872" y="1092898"/>
            <a:ext cx="56388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8385" y="3319272"/>
            <a:ext cx="5844783" cy="3183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81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VM</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60" y="888492"/>
            <a:ext cx="8839200" cy="537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13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dirty="0" smtClean="0"/>
              <a:t>VisualVM</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898" y="778764"/>
            <a:ext cx="9529710" cy="5742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20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17526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Left Brace 13"/>
          <p:cNvSpPr/>
          <p:nvPr/>
        </p:nvSpPr>
        <p:spPr>
          <a:xfrm>
            <a:off x="4172712" y="1905000"/>
            <a:ext cx="228600" cy="3886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a:off x="6955536" y="1267968"/>
            <a:ext cx="457200" cy="4401312"/>
          </a:xfrm>
          <a:prstGeom prst="leftBrace">
            <a:avLst>
              <a:gd name="adj1" fmla="val 613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AutoShape 2" descr="Image result for Spring Frame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6038" y="2182558"/>
            <a:ext cx="2143093" cy="1170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Image result for angularj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9815" y="4117848"/>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2736" y="1682495"/>
            <a:ext cx="1247775" cy="100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1772" y="3095625"/>
            <a:ext cx="1168738"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46048" y="4262437"/>
            <a:ext cx="282892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820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dirty="0" smtClean="0"/>
              <a:t>SonarQube</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304" y="1049328"/>
            <a:ext cx="8247888" cy="4818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335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SonarLint</a:t>
            </a:r>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416" y="894449"/>
            <a:ext cx="8382000" cy="5224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124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a:t>
            </a:r>
            <a:endParaRPr lang="en-US" dirty="0"/>
          </a:p>
        </p:txBody>
      </p:sp>
      <p:pic>
        <p:nvPicPr>
          <p:cNvPr id="8" name="Picture 2" descr="Image result for jenkins build auto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536" y="1261872"/>
            <a:ext cx="7848600" cy="442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46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93AABD03-5BAA-1B4C-97DE-B92E4A699F7E}"/>
              </a:ext>
            </a:extLst>
          </p:cNvPr>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63264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Spring Vs SpringBoot</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431" y="1418273"/>
            <a:ext cx="4819650"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17" y="1480185"/>
            <a:ext cx="6517767"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93170" y="5769340"/>
            <a:ext cx="4865819" cy="369332"/>
          </a:xfrm>
          <a:prstGeom prst="rect">
            <a:avLst/>
          </a:prstGeom>
        </p:spPr>
        <p:txBody>
          <a:bodyPr wrap="none">
            <a:spAutoFit/>
          </a:bodyPr>
          <a:lstStyle/>
          <a:p>
            <a:r>
              <a:rPr lang="en-US" dirty="0">
                <a:hlinkClick r:id="rId4"/>
              </a:rPr>
              <a:t>https://www.baeldung.com/spring-vs-spring-boot</a:t>
            </a:r>
            <a:endParaRPr lang="en-US" dirty="0"/>
          </a:p>
        </p:txBody>
      </p:sp>
    </p:spTree>
    <p:extLst>
      <p:ext uri="{BB962C8B-B14F-4D97-AF65-F5344CB8AC3E}">
        <p14:creationId xmlns:p14="http://schemas.microsoft.com/office/powerpoint/2010/main" val="235167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Reduces Manual Configuration </a:t>
            </a:r>
            <a:endParaRPr lang="en-US"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448" y="908456"/>
            <a:ext cx="7778496" cy="47730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460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SpringBoot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92" y="1306177"/>
            <a:ext cx="6255639" cy="3289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4121" y="1429620"/>
            <a:ext cx="6183079" cy="362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6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POM.xml</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8" y="1257490"/>
            <a:ext cx="4515612" cy="517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461" y="1428178"/>
            <a:ext cx="5096564" cy="2351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944" y="618467"/>
            <a:ext cx="1767840" cy="454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4037" y="628840"/>
            <a:ext cx="18192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433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dirty="0"/>
              <a:t>Benefits achieved through</a:t>
            </a:r>
            <a:r>
              <a:rPr lang="en-US" dirty="0" smtClean="0"/>
              <a:t> Selenium Automation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63593331"/>
              </p:ext>
            </p:extLst>
          </p:nvPr>
        </p:nvGraphicFramePr>
        <p:xfrm>
          <a:off x="471424" y="878163"/>
          <a:ext cx="10170140" cy="4641758"/>
        </p:xfrm>
        <a:graphic>
          <a:graphicData uri="http://schemas.openxmlformats.org/drawingml/2006/table">
            <a:tbl>
              <a:tblPr firstRow="1" bandRow="1">
                <a:tableStyleId>{F5AB1C69-6EDB-4FF4-983F-18BD219EF322}</a:tableStyleId>
              </a:tblPr>
              <a:tblGrid>
                <a:gridCol w="2673414"/>
                <a:gridCol w="2717461"/>
                <a:gridCol w="4779265"/>
              </a:tblGrid>
              <a:tr h="330525">
                <a:tc>
                  <a:txBody>
                    <a:bodyPr/>
                    <a:lstStyle/>
                    <a:p>
                      <a:r>
                        <a:rPr lang="en-US" dirty="0" smtClean="0"/>
                        <a:t>Process Improvement</a:t>
                      </a:r>
                      <a:endParaRPr lang="en-US" dirty="0"/>
                    </a:p>
                  </a:txBody>
                  <a:tcPr/>
                </a:tc>
                <a:tc>
                  <a:txBody>
                    <a:bodyPr/>
                    <a:lstStyle/>
                    <a:p>
                      <a:r>
                        <a:rPr lang="en-US" dirty="0" smtClean="0"/>
                        <a:t>Before </a:t>
                      </a:r>
                      <a:r>
                        <a:rPr lang="en-US" baseline="0" dirty="0" smtClean="0"/>
                        <a:t> Selenium Automation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a:t>
                      </a:r>
                      <a:r>
                        <a:rPr lang="en-US" baseline="0" dirty="0" smtClean="0"/>
                        <a:t>Selenium Automation</a:t>
                      </a:r>
                      <a:endParaRPr lang="en-US" dirty="0" smtClean="0"/>
                    </a:p>
                  </a:txBody>
                  <a:tcPr/>
                </a:tc>
              </a:tr>
              <a:tr h="578418">
                <a:tc>
                  <a:txBody>
                    <a:bodyPr/>
                    <a:lstStyle/>
                    <a:p>
                      <a:r>
                        <a:rPr lang="en-US" dirty="0" smtClean="0"/>
                        <a:t>Time</a:t>
                      </a:r>
                      <a:r>
                        <a:rPr lang="en-US" baseline="0" dirty="0" smtClean="0"/>
                        <a:t> to Test</a:t>
                      </a:r>
                      <a:endParaRPr lang="en-US" dirty="0"/>
                    </a:p>
                  </a:txBody>
                  <a:tcPr/>
                </a:tc>
                <a:tc>
                  <a:txBody>
                    <a:bodyPr/>
                    <a:lstStyle/>
                    <a:p>
                      <a:r>
                        <a:rPr lang="en-US" dirty="0" smtClean="0"/>
                        <a:t>Manual</a:t>
                      </a:r>
                      <a:r>
                        <a:rPr lang="en-US" baseline="0" dirty="0" smtClean="0"/>
                        <a:t> testing - </a:t>
                      </a:r>
                      <a:r>
                        <a:rPr lang="en-US" dirty="0" smtClean="0"/>
                        <a:t>Takes longer time</a:t>
                      </a:r>
                      <a:endParaRPr lang="en-US" dirty="0"/>
                    </a:p>
                  </a:txBody>
                  <a:tcPr/>
                </a:tc>
                <a:tc>
                  <a:txBody>
                    <a:bodyPr/>
                    <a:lstStyle/>
                    <a:p>
                      <a:r>
                        <a:rPr lang="en-US" dirty="0" smtClean="0"/>
                        <a:t>Automation</a:t>
                      </a:r>
                      <a:r>
                        <a:rPr lang="en-US" baseline="0" dirty="0" smtClean="0"/>
                        <a:t> testing allows m</a:t>
                      </a:r>
                      <a:r>
                        <a:rPr lang="en-US" dirty="0" smtClean="0"/>
                        <a:t>ultiple</a:t>
                      </a:r>
                      <a:r>
                        <a:rPr lang="en-US" baseline="0" dirty="0" smtClean="0"/>
                        <a:t> Test Cases to be tested in very short time</a:t>
                      </a:r>
                      <a:endParaRPr lang="en-US" dirty="0"/>
                    </a:p>
                  </a:txBody>
                  <a:tcPr/>
                </a:tc>
              </a:tr>
              <a:tr h="941824">
                <a:tc>
                  <a:txBody>
                    <a:bodyPr/>
                    <a:lstStyle/>
                    <a:p>
                      <a:r>
                        <a:rPr lang="en-US" dirty="0" smtClean="0"/>
                        <a:t>Data Driven</a:t>
                      </a:r>
                      <a:endParaRPr lang="en-US" dirty="0"/>
                    </a:p>
                  </a:txBody>
                  <a:tcPr/>
                </a:tc>
                <a:tc>
                  <a:txBody>
                    <a:bodyPr/>
                    <a:lstStyle/>
                    <a:p>
                      <a:r>
                        <a:rPr lang="en-US" dirty="0" smtClean="0"/>
                        <a:t>Not Available</a:t>
                      </a:r>
                      <a:endParaRPr lang="en-US" dirty="0"/>
                    </a:p>
                  </a:txBody>
                  <a:tcPr/>
                </a:tc>
                <a:tc>
                  <a:txBody>
                    <a:bodyPr/>
                    <a:lstStyle/>
                    <a:p>
                      <a:r>
                        <a:rPr lang="en-US" dirty="0" smtClean="0"/>
                        <a:t>Data Driven made easy. Developer can just put in their inputs &amp; Test Cases in Excel &amp; Run the scripts.</a:t>
                      </a:r>
                      <a:endParaRPr lang="en-US" dirty="0"/>
                    </a:p>
                  </a:txBody>
                  <a:tcPr/>
                </a:tc>
              </a:tr>
              <a:tr h="970814">
                <a:tc>
                  <a:txBody>
                    <a:bodyPr/>
                    <a:lstStyle/>
                    <a:p>
                      <a:r>
                        <a:rPr lang="en-US" dirty="0" smtClean="0"/>
                        <a:t>Test Case Report</a:t>
                      </a:r>
                      <a:endParaRPr lang="en-US" dirty="0"/>
                    </a:p>
                  </a:txBody>
                  <a:tcPr/>
                </a:tc>
                <a:tc>
                  <a:txBody>
                    <a:bodyPr/>
                    <a:lstStyle/>
                    <a:p>
                      <a:r>
                        <a:rPr lang="en-US" dirty="0" smtClean="0"/>
                        <a:t> Not Available</a:t>
                      </a:r>
                      <a:endParaRPr lang="en-US" dirty="0"/>
                    </a:p>
                  </a:txBody>
                  <a:tcPr/>
                </a:tc>
                <a:tc>
                  <a:txBody>
                    <a:bodyPr/>
                    <a:lstStyle/>
                    <a:p>
                      <a:pPr marL="342900" indent="-342900">
                        <a:buAutoNum type="alphaLcParenR"/>
                      </a:pPr>
                      <a:r>
                        <a:rPr lang="en-US" dirty="0" smtClean="0"/>
                        <a:t>Excel</a:t>
                      </a:r>
                      <a:r>
                        <a:rPr lang="en-US" baseline="0" dirty="0" smtClean="0"/>
                        <a:t> based reporting</a:t>
                      </a:r>
                      <a:endParaRPr lang="en-US" dirty="0" smtClean="0"/>
                    </a:p>
                    <a:p>
                      <a:pPr marL="342900" indent="-342900">
                        <a:buAutoNum type="alphaLcParenR"/>
                      </a:pPr>
                      <a:r>
                        <a:rPr lang="en-US" dirty="0" smtClean="0"/>
                        <a:t>Records error snap</a:t>
                      </a:r>
                      <a:r>
                        <a:rPr lang="en-US" baseline="0" dirty="0" smtClean="0"/>
                        <a:t> shots</a:t>
                      </a:r>
                    </a:p>
                    <a:p>
                      <a:pPr marL="342900" indent="-342900">
                        <a:buAutoNum type="alphaLcParenR"/>
                      </a:pPr>
                      <a:r>
                        <a:rPr lang="en-US" baseline="0" dirty="0" smtClean="0"/>
                        <a:t>Keeps track of both +</a:t>
                      </a:r>
                      <a:r>
                        <a:rPr lang="en-US" baseline="0" dirty="0" err="1" smtClean="0"/>
                        <a:t>ve</a:t>
                      </a:r>
                      <a:r>
                        <a:rPr lang="en-US" baseline="0" dirty="0" smtClean="0"/>
                        <a:t> &amp; -</a:t>
                      </a:r>
                      <a:r>
                        <a:rPr lang="en-US" baseline="0" dirty="0" err="1" smtClean="0"/>
                        <a:t>ve</a:t>
                      </a:r>
                      <a:r>
                        <a:rPr lang="en-US" baseline="0" dirty="0" smtClean="0"/>
                        <a:t> cases</a:t>
                      </a:r>
                    </a:p>
                  </a:txBody>
                  <a:tcPr/>
                </a:tc>
              </a:tr>
              <a:tr h="724480">
                <a:tc>
                  <a:txBody>
                    <a:bodyPr/>
                    <a:lstStyle/>
                    <a:p>
                      <a:r>
                        <a:rPr lang="en-US" dirty="0" smtClean="0"/>
                        <a:t>Regression</a:t>
                      </a:r>
                      <a:endParaRPr lang="en-US" dirty="0"/>
                    </a:p>
                  </a:txBody>
                  <a:tcPr/>
                </a:tc>
                <a:tc>
                  <a:txBody>
                    <a:bodyPr/>
                    <a:lstStyle/>
                    <a:p>
                      <a:r>
                        <a:rPr lang="en-US" dirty="0" smtClean="0"/>
                        <a:t>Manual</a:t>
                      </a:r>
                      <a:endParaRPr lang="en-US" dirty="0"/>
                    </a:p>
                  </a:txBody>
                  <a:tcPr/>
                </a:tc>
                <a:tc>
                  <a:txBody>
                    <a:bodyPr/>
                    <a:lstStyle/>
                    <a:p>
                      <a:r>
                        <a:rPr lang="en-US" dirty="0" smtClean="0"/>
                        <a:t>Made Easy</a:t>
                      </a:r>
                      <a:endParaRPr lang="en-US" dirty="0"/>
                    </a:p>
                  </a:txBody>
                  <a:tcPr/>
                </a:tc>
              </a:tr>
              <a:tr h="724480">
                <a:tc>
                  <a:txBody>
                    <a:bodyPr/>
                    <a:lstStyle/>
                    <a:p>
                      <a:r>
                        <a:rPr lang="en-US" dirty="0" smtClean="0"/>
                        <a:t>Mailing Alert</a:t>
                      </a:r>
                      <a:endParaRPr lang="en-US" dirty="0"/>
                    </a:p>
                  </a:txBody>
                  <a:tcPr/>
                </a:tc>
                <a:tc>
                  <a:txBody>
                    <a:bodyPr/>
                    <a:lstStyle/>
                    <a:p>
                      <a:r>
                        <a:rPr lang="en-US" dirty="0" smtClean="0"/>
                        <a:t>Not Available</a:t>
                      </a:r>
                      <a:endParaRPr lang="en-US" dirty="0"/>
                    </a:p>
                  </a:txBody>
                  <a:tcPr/>
                </a:tc>
                <a:tc>
                  <a:txBody>
                    <a:bodyPr/>
                    <a:lstStyle/>
                    <a:p>
                      <a:r>
                        <a:rPr lang="en-US" dirty="0" smtClean="0"/>
                        <a:t>Work In Progress. Implemented soon</a:t>
                      </a:r>
                      <a:endParaRPr lang="en-US" dirty="0"/>
                    </a:p>
                  </a:txBody>
                  <a:tcPr/>
                </a:tc>
              </a:tr>
            </a:tbl>
          </a:graphicData>
        </a:graphic>
      </p:graphicFrame>
    </p:spTree>
    <p:extLst>
      <p:ext uri="{BB962C8B-B14F-4D97-AF65-F5344CB8AC3E}">
        <p14:creationId xmlns:p14="http://schemas.microsoft.com/office/powerpoint/2010/main" val="87915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dirty="0"/>
              <a:t>Benefits achieved through </a:t>
            </a:r>
            <a:r>
              <a:rPr lang="en-US" dirty="0" smtClean="0"/>
              <a:t>SonarQube/Scanner &amp; Lint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73178517"/>
              </p:ext>
            </p:extLst>
          </p:nvPr>
        </p:nvGraphicFramePr>
        <p:xfrm>
          <a:off x="566671" y="1120461"/>
          <a:ext cx="10190803" cy="3826592"/>
        </p:xfrm>
        <a:graphic>
          <a:graphicData uri="http://schemas.openxmlformats.org/drawingml/2006/table">
            <a:tbl>
              <a:tblPr firstRow="1" bandRow="1">
                <a:tableStyleId>{F5AB1C69-6EDB-4FF4-983F-18BD219EF322}</a:tableStyleId>
              </a:tblPr>
              <a:tblGrid>
                <a:gridCol w="2678846"/>
                <a:gridCol w="2722982"/>
                <a:gridCol w="4788975"/>
              </a:tblGrid>
              <a:tr h="362303">
                <a:tc>
                  <a:txBody>
                    <a:bodyPr/>
                    <a:lstStyle/>
                    <a:p>
                      <a:r>
                        <a:rPr lang="en-US" dirty="0" smtClean="0"/>
                        <a:t>Process Improvement</a:t>
                      </a:r>
                      <a:endParaRPr lang="en-US" dirty="0"/>
                    </a:p>
                  </a:txBody>
                  <a:tcPr/>
                </a:tc>
                <a:tc>
                  <a:txBody>
                    <a:bodyPr/>
                    <a:lstStyle/>
                    <a:p>
                      <a:r>
                        <a:rPr lang="en-US" dirty="0" smtClean="0"/>
                        <a:t>Before </a:t>
                      </a:r>
                      <a:r>
                        <a:rPr lang="en-US" baseline="0" dirty="0" smtClean="0"/>
                        <a:t> Sonar Lint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a:t>
                      </a:r>
                      <a:r>
                        <a:rPr lang="en-US" baseline="0" dirty="0" smtClean="0"/>
                        <a:t>Sonar Lint</a:t>
                      </a:r>
                      <a:endParaRPr lang="en-US" dirty="0" smtClean="0"/>
                    </a:p>
                  </a:txBody>
                  <a:tcPr/>
                </a:tc>
              </a:tr>
              <a:tr h="905756">
                <a:tc>
                  <a:txBody>
                    <a:bodyPr/>
                    <a:lstStyle/>
                    <a:p>
                      <a:r>
                        <a:rPr lang="en-US" dirty="0" smtClean="0"/>
                        <a:t>Review of Coding Standards</a:t>
                      </a:r>
                      <a:r>
                        <a:rPr lang="en-US" baseline="0" dirty="0" smtClean="0"/>
                        <a:t> </a:t>
                      </a:r>
                      <a:endParaRPr lang="en-US" dirty="0"/>
                    </a:p>
                  </a:txBody>
                  <a:tcPr/>
                </a:tc>
                <a:tc>
                  <a:txBody>
                    <a:bodyPr/>
                    <a:lstStyle/>
                    <a:p>
                      <a:r>
                        <a:rPr lang="en-US" dirty="0" smtClean="0"/>
                        <a:t>Verification of coding standards is dependent on degree</a:t>
                      </a:r>
                      <a:r>
                        <a:rPr lang="en-US" baseline="0" dirty="0" smtClean="0"/>
                        <a:t> of code review</a:t>
                      </a:r>
                      <a:endParaRPr lang="en-US" dirty="0"/>
                    </a:p>
                  </a:txBody>
                  <a:tcPr/>
                </a:tc>
                <a:tc>
                  <a:txBody>
                    <a:bodyPr/>
                    <a:lstStyle/>
                    <a:p>
                      <a:r>
                        <a:rPr lang="en-US" dirty="0" smtClean="0"/>
                        <a:t>Bugs, Vulnerabilities are identified by the developer on the go and also as</a:t>
                      </a:r>
                      <a:r>
                        <a:rPr lang="en-US" baseline="0" dirty="0" smtClean="0"/>
                        <a:t> a detailed report thereby ensuring proper standards are met</a:t>
                      </a:r>
                      <a:endParaRPr lang="en-US" dirty="0"/>
                    </a:p>
                  </a:txBody>
                  <a:tcPr/>
                </a:tc>
              </a:tr>
              <a:tr h="1177483">
                <a:tc>
                  <a:txBody>
                    <a:bodyPr/>
                    <a:lstStyle/>
                    <a:p>
                      <a:r>
                        <a:rPr lang="en-US" dirty="0" smtClean="0"/>
                        <a:t>Technical Debts</a:t>
                      </a:r>
                      <a:endParaRPr lang="en-US" dirty="0"/>
                    </a:p>
                  </a:txBody>
                  <a:tcPr/>
                </a:tc>
                <a:tc>
                  <a:txBody>
                    <a:bodyPr/>
                    <a:lstStyle/>
                    <a:p>
                      <a:r>
                        <a:rPr lang="en-US" dirty="0" smtClean="0"/>
                        <a:t>Identification of technical debts is a tedious job once again dependent on degree</a:t>
                      </a:r>
                      <a:r>
                        <a:rPr lang="en-US" baseline="0" dirty="0" smtClean="0"/>
                        <a:t> of review</a:t>
                      </a:r>
                      <a:endParaRPr lang="en-US" dirty="0"/>
                    </a:p>
                  </a:txBody>
                  <a:tcPr/>
                </a:tc>
                <a:tc>
                  <a:txBody>
                    <a:bodyPr/>
                    <a:lstStyle/>
                    <a:p>
                      <a:r>
                        <a:rPr lang="en-US" dirty="0" smtClean="0"/>
                        <a:t>Automatic</a:t>
                      </a:r>
                      <a:r>
                        <a:rPr lang="en-US" baseline="0" dirty="0" smtClean="0"/>
                        <a:t> identification of technical debt along with detailed information on the issue</a:t>
                      </a:r>
                      <a:endParaRPr lang="en-US" dirty="0"/>
                    </a:p>
                  </a:txBody>
                  <a:tcPr/>
                </a:tc>
              </a:tr>
              <a:tr h="634029">
                <a:tc>
                  <a:txBody>
                    <a:bodyPr/>
                    <a:lstStyle/>
                    <a:p>
                      <a:r>
                        <a:rPr lang="en-US" dirty="0" smtClean="0"/>
                        <a:t>Developer Guidance</a:t>
                      </a:r>
                      <a:endParaRPr lang="en-US" dirty="0"/>
                    </a:p>
                  </a:txBody>
                  <a:tcPr/>
                </a:tc>
                <a:tc>
                  <a:txBody>
                    <a:bodyPr/>
                    <a:lstStyle/>
                    <a:p>
                      <a:r>
                        <a:rPr lang="en-US" dirty="0" smtClean="0"/>
                        <a:t> Not Available</a:t>
                      </a:r>
                      <a:endParaRPr lang="en-US" dirty="0"/>
                    </a:p>
                  </a:txBody>
                  <a:tcPr/>
                </a:tc>
                <a:tc>
                  <a:txBody>
                    <a:bodyPr/>
                    <a:lstStyle/>
                    <a:p>
                      <a:pPr marL="0" indent="0">
                        <a:buNone/>
                      </a:pPr>
                      <a:r>
                        <a:rPr lang="en-US" baseline="0" dirty="0" smtClean="0"/>
                        <a:t>Code Compliance guide available</a:t>
                      </a:r>
                    </a:p>
                    <a:p>
                      <a:pPr marL="342900" indent="-342900">
                        <a:buAutoNum type="alphaLcParenR"/>
                      </a:pPr>
                      <a:endParaRPr lang="en-US" baseline="0" dirty="0" smtClean="0"/>
                    </a:p>
                  </a:txBody>
                  <a:tcPr/>
                </a:tc>
              </a:tr>
              <a:tr h="717632">
                <a:tc>
                  <a:txBody>
                    <a:bodyPr/>
                    <a:lstStyle/>
                    <a:p>
                      <a:r>
                        <a:rPr lang="en-US" dirty="0" smtClean="0"/>
                        <a:t>Eclipse Plugin</a:t>
                      </a:r>
                      <a:endParaRPr lang="en-US" dirty="0"/>
                    </a:p>
                  </a:txBody>
                  <a:tcPr/>
                </a:tc>
                <a:tc>
                  <a:txBody>
                    <a:bodyPr/>
                    <a:lstStyle/>
                    <a:p>
                      <a:r>
                        <a:rPr lang="en-US" dirty="0" smtClean="0"/>
                        <a:t>N/A</a:t>
                      </a:r>
                      <a:endParaRPr lang="en-US" dirty="0"/>
                    </a:p>
                  </a:txBody>
                  <a:tcPr/>
                </a:tc>
                <a:tc>
                  <a:txBody>
                    <a:bodyPr/>
                    <a:lstStyle/>
                    <a:p>
                      <a:r>
                        <a:rPr lang="en-US" dirty="0" smtClean="0"/>
                        <a:t>Available</a:t>
                      </a:r>
                      <a:endParaRPr lang="en-US" dirty="0"/>
                    </a:p>
                  </a:txBody>
                  <a:tcPr/>
                </a:tc>
              </a:tr>
            </a:tbl>
          </a:graphicData>
        </a:graphic>
      </p:graphicFrame>
    </p:spTree>
    <p:extLst>
      <p:ext uri="{BB962C8B-B14F-4D97-AF65-F5344CB8AC3E}">
        <p14:creationId xmlns:p14="http://schemas.microsoft.com/office/powerpoint/2010/main" val="276402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dirty="0"/>
              <a:t>Benefits achieved through </a:t>
            </a:r>
            <a:r>
              <a:rPr lang="en-US" dirty="0" smtClean="0"/>
              <a:t>Security Vulnerability Checks By Veracode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09807227"/>
              </p:ext>
            </p:extLst>
          </p:nvPr>
        </p:nvGraphicFramePr>
        <p:xfrm>
          <a:off x="471424" y="878163"/>
          <a:ext cx="10915904" cy="4546838"/>
        </p:xfrm>
        <a:graphic>
          <a:graphicData uri="http://schemas.openxmlformats.org/drawingml/2006/table">
            <a:tbl>
              <a:tblPr firstRow="1" bandRow="1">
                <a:tableStyleId>{F5AB1C69-6EDB-4FF4-983F-18BD219EF322}</a:tableStyleId>
              </a:tblPr>
              <a:tblGrid>
                <a:gridCol w="2385780"/>
                <a:gridCol w="4265062"/>
                <a:gridCol w="4265062"/>
              </a:tblGrid>
              <a:tr h="432038">
                <a:tc>
                  <a:txBody>
                    <a:bodyPr/>
                    <a:lstStyle/>
                    <a:p>
                      <a:r>
                        <a:rPr lang="en-US" dirty="0" smtClean="0"/>
                        <a:t>Implementation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Before Veracode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Veracode</a:t>
                      </a:r>
                      <a:endParaRPr lang="en-US" dirty="0" smtClean="0"/>
                    </a:p>
                  </a:txBody>
                  <a:tcPr/>
                </a:tc>
              </a:tr>
              <a:tr h="987516">
                <a:tc>
                  <a:txBody>
                    <a:bodyPr/>
                    <a:lstStyle/>
                    <a:p>
                      <a:r>
                        <a:rPr lang="en-US" dirty="0" smtClean="0"/>
                        <a:t>Vulnerabilities</a:t>
                      </a:r>
                      <a:endParaRPr lang="en-US" dirty="0"/>
                    </a:p>
                  </a:txBody>
                  <a:tcPr/>
                </a:tc>
                <a:tc>
                  <a:txBody>
                    <a:bodyPr/>
                    <a:lstStyle/>
                    <a:p>
                      <a:r>
                        <a:rPr lang="en-US" dirty="0" smtClean="0"/>
                        <a:t>Existed</a:t>
                      </a:r>
                      <a:r>
                        <a:rPr lang="en-US" baseline="0" dirty="0" smtClean="0"/>
                        <a:t> Vulnerabilities (Very High, High &amp; Medium)</a:t>
                      </a:r>
                    </a:p>
                    <a:p>
                      <a:pPr marL="342900" indent="-342900">
                        <a:buAutoNum type="alphaLcParenR"/>
                      </a:pPr>
                      <a:r>
                        <a:rPr lang="en-US" baseline="0" dirty="0" smtClean="0"/>
                        <a:t>XSS – Cross Site Scripting</a:t>
                      </a:r>
                    </a:p>
                    <a:p>
                      <a:pPr marL="342900" indent="-342900">
                        <a:buAutoNum type="alphaLcParenR"/>
                      </a:pPr>
                      <a:r>
                        <a:rPr lang="en-US" baseline="0" dirty="0" smtClean="0"/>
                        <a:t>CSRF – Cross Site Request Forgery</a:t>
                      </a:r>
                    </a:p>
                    <a:p>
                      <a:pPr marL="342900" indent="-342900">
                        <a:buAutoNum type="alphaLcParenR"/>
                      </a:pPr>
                      <a:r>
                        <a:rPr lang="en-US" baseline="0" dirty="0" smtClean="0"/>
                        <a:t>SQL Injection</a:t>
                      </a:r>
                    </a:p>
                    <a:p>
                      <a:pPr marL="342900" indent="-342900">
                        <a:buAutoNum type="alphaLcParenR"/>
                      </a:pPr>
                      <a:r>
                        <a:rPr lang="en-US" sz="1800" b="0" i="0" kern="1200" dirty="0" smtClean="0">
                          <a:solidFill>
                            <a:schemeClr val="dk1"/>
                          </a:solidFill>
                          <a:effectLst/>
                          <a:latin typeface="+mn-lt"/>
                          <a:ea typeface="+mn-ea"/>
                          <a:cs typeface="+mn-cs"/>
                        </a:rPr>
                        <a:t>"Carriage Return" and "Line Feed."</a:t>
                      </a:r>
                      <a:endParaRPr lang="en-US" dirty="0"/>
                    </a:p>
                  </a:txBody>
                  <a:tcPr/>
                </a:tc>
                <a:tc>
                  <a:txBody>
                    <a:bodyPr/>
                    <a:lstStyle/>
                    <a:p>
                      <a:r>
                        <a:rPr lang="en-US" dirty="0" smtClean="0"/>
                        <a:t>Cleared all Very High, High &amp; Medium Vulnerabilities</a:t>
                      </a:r>
                      <a:endParaRPr lang="en-US" dirty="0"/>
                    </a:p>
                  </a:txBody>
                  <a:tcPr/>
                </a:tc>
              </a:tr>
              <a:tr h="1172675">
                <a:tc>
                  <a:txBody>
                    <a:bodyPr/>
                    <a:lstStyle/>
                    <a:p>
                      <a:r>
                        <a:rPr lang="en-US" dirty="0" smtClean="0"/>
                        <a:t>Score</a:t>
                      </a:r>
                      <a:endParaRPr lang="en-US" dirty="0"/>
                    </a:p>
                  </a:txBody>
                  <a:tcPr/>
                </a:tc>
                <a:tc>
                  <a:txBody>
                    <a:bodyPr/>
                    <a:lstStyle/>
                    <a:p>
                      <a:r>
                        <a:rPr lang="en-US" dirty="0" smtClean="0"/>
                        <a:t>Scan Score : 35</a:t>
                      </a:r>
                      <a:endParaRPr lang="en-US" dirty="0"/>
                    </a:p>
                  </a:txBody>
                  <a:tcPr/>
                </a:tc>
                <a:tc>
                  <a:txBody>
                    <a:bodyPr/>
                    <a:lstStyle/>
                    <a:p>
                      <a:r>
                        <a:rPr lang="en-US" dirty="0" smtClean="0"/>
                        <a:t>Scan Score Improved as</a:t>
                      </a:r>
                      <a:r>
                        <a:rPr lang="en-US" baseline="0" dirty="0" smtClean="0"/>
                        <a:t> follows.</a:t>
                      </a:r>
                    </a:p>
                    <a:p>
                      <a:pPr marL="342900" indent="-342900">
                        <a:buAutoNum type="alphaLcParenR"/>
                      </a:pPr>
                      <a:r>
                        <a:rPr lang="en-US" baseline="0" dirty="0" smtClean="0"/>
                        <a:t>Mar Release Score : 73</a:t>
                      </a:r>
                    </a:p>
                    <a:p>
                      <a:pPr marL="342900" indent="-342900">
                        <a:buAutoNum type="alphaLcParenR"/>
                      </a:pPr>
                      <a:r>
                        <a:rPr lang="en-US" baseline="0" dirty="0" smtClean="0"/>
                        <a:t>April Release Score : 75</a:t>
                      </a:r>
                    </a:p>
                    <a:p>
                      <a:pPr marL="342900" indent="-342900">
                        <a:buAutoNum type="alphaLcParenR"/>
                      </a:pPr>
                      <a:r>
                        <a:rPr lang="en-US" baseline="0" dirty="0" smtClean="0"/>
                        <a:t>June Release Score : 100 </a:t>
                      </a:r>
                      <a:endParaRPr lang="en-US" dirty="0"/>
                    </a:p>
                  </a:txBody>
                  <a:tcPr/>
                </a:tc>
              </a:tr>
              <a:tr h="617197">
                <a:tc>
                  <a:txBody>
                    <a:bodyPr/>
                    <a:lstStyle/>
                    <a:p>
                      <a:r>
                        <a:rPr lang="en-US" dirty="0" smtClean="0"/>
                        <a:t>SSL</a:t>
                      </a:r>
                      <a:endParaRPr lang="en-US" dirty="0"/>
                    </a:p>
                  </a:txBody>
                  <a:tcPr/>
                </a:tc>
                <a:tc>
                  <a:txBody>
                    <a:bodyPr/>
                    <a:lstStyle/>
                    <a:p>
                      <a:r>
                        <a:rPr lang="en-US" dirty="0" smtClean="0"/>
                        <a:t>Not Implemented</a:t>
                      </a:r>
                      <a:endParaRPr lang="en-US" dirty="0"/>
                    </a:p>
                  </a:txBody>
                  <a:tcPr/>
                </a:tc>
                <a:tc>
                  <a:txBody>
                    <a:bodyPr/>
                    <a:lstStyle/>
                    <a:p>
                      <a:r>
                        <a:rPr lang="en-US" dirty="0" smtClean="0"/>
                        <a:t>Implemented</a:t>
                      </a:r>
                    </a:p>
                    <a:p>
                      <a:pPr marL="342900" indent="-342900">
                        <a:buAutoNum type="alphaLcParenR"/>
                      </a:pPr>
                      <a:r>
                        <a:rPr lang="en-US" dirty="0" smtClean="0"/>
                        <a:t>Fixed Back Button issue in Production in navisysfo</a:t>
                      </a:r>
                    </a:p>
                    <a:p>
                      <a:pPr marL="342900" indent="-342900">
                        <a:buAutoNum type="alphaLcParenR"/>
                      </a:pPr>
                      <a:r>
                        <a:rPr lang="en-US" dirty="0" smtClean="0"/>
                        <a:t>Fixed ajax utility issue in </a:t>
                      </a:r>
                      <a:r>
                        <a:rPr lang="en-US" dirty="0" err="1" smtClean="0"/>
                        <a:t>Sunview</a:t>
                      </a:r>
                      <a:endParaRPr lang="en-US" dirty="0"/>
                    </a:p>
                  </a:txBody>
                  <a:tcPr/>
                </a:tc>
              </a:tr>
            </a:tbl>
          </a:graphicData>
        </a:graphic>
      </p:graphicFrame>
    </p:spTree>
    <p:extLst>
      <p:ext uri="{BB962C8B-B14F-4D97-AF65-F5344CB8AC3E}">
        <p14:creationId xmlns:p14="http://schemas.microsoft.com/office/powerpoint/2010/main" val="274494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egining Slides / Separators">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041_Mphasis template_US date_Vas_v1_6Dec18" id="{1659C8C1-4956-4861-B6F2-872426D8B2AD}" vid="{BFF7CD5E-53F8-4E7E-9C9C-D744FA90F880}"/>
    </a:ext>
  </a:extLst>
</a:theme>
</file>

<file path=ppt/theme/theme2.xml><?xml version="1.0" encoding="utf-8"?>
<a:theme xmlns:a="http://schemas.openxmlformats.org/drawingml/2006/main" name="Visual and Text">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041_Mphasis template_US date_Vas_v1_6Dec18" id="{1659C8C1-4956-4861-B6F2-872426D8B2AD}" vid="{915890CC-9E06-4303-9996-032667F262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Mphasis PPT Template_Dec2018</Template>
  <TotalTime>7279</TotalTime>
  <Words>383</Words>
  <Application>Microsoft Office PowerPoint</Application>
  <PresentationFormat>Custom</PresentationFormat>
  <Paragraphs>93</Paragraphs>
  <Slides>23</Slides>
  <Notes>0</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1_Begining Slides / Separators</vt:lpstr>
      <vt:lpstr>Visual and Text</vt:lpstr>
      <vt:lpstr>PowerPoint Presentation</vt:lpstr>
      <vt:lpstr>Agenda</vt:lpstr>
      <vt:lpstr>Spring Vs SpringBoot</vt:lpstr>
      <vt:lpstr>Reduces Manual Configuration </vt:lpstr>
      <vt:lpstr>SpringBoot</vt:lpstr>
      <vt:lpstr>POM.xml</vt:lpstr>
      <vt:lpstr>Benefits achieved through Selenium Automation</vt:lpstr>
      <vt:lpstr>Benefits achieved through SonarQube/Scanner &amp; Lint</vt:lpstr>
      <vt:lpstr>Benefits achieved through Security Vulnerability Checks By Veracode</vt:lpstr>
      <vt:lpstr>Veracode Report</vt:lpstr>
      <vt:lpstr>Road Ahead…</vt:lpstr>
      <vt:lpstr>XRebel- APM</vt:lpstr>
      <vt:lpstr>XRebel- APM</vt:lpstr>
      <vt:lpstr>Xrebel APM Trace / Call Graph</vt:lpstr>
      <vt:lpstr>Xrebel APM Trace / Call Graph with SQL Runtime Parameter</vt:lpstr>
      <vt:lpstr>Discussion Items</vt:lpstr>
      <vt:lpstr>Asynchronous Loggers</vt:lpstr>
      <vt:lpstr>Visual VM</vt:lpstr>
      <vt:lpstr>VisualVM</vt:lpstr>
      <vt:lpstr>SonarQube</vt:lpstr>
      <vt:lpstr>SonarLint</vt:lpstr>
      <vt:lpstr>Jenkins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Arvindraj A</dc:creator>
  <cp:lastModifiedBy>American International Group</cp:lastModifiedBy>
  <cp:revision>282</cp:revision>
  <dcterms:created xsi:type="dcterms:W3CDTF">2019-03-20T08:21:01Z</dcterms:created>
  <dcterms:modified xsi:type="dcterms:W3CDTF">2019-11-26T21:22:07Z</dcterms:modified>
</cp:coreProperties>
</file>