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Understanding XPath in Selenium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Powerful Element Location for Reliable Automation</a:t>
            </a:r>
          </a:p>
          <a:p>
            <a:r>
              <a:rPr dirty="0"/>
              <a:t>Presented by: </a:t>
            </a:r>
            <a:r>
              <a:rPr lang="en-US" dirty="0"/>
              <a:t>Prassanna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XPath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browser DevTools:</a:t>
            </a:r>
          </a:p>
          <a:p>
            <a:r>
              <a:t>  Console: $x("//a[contains(text(), 'Home')]")</a:t>
            </a:r>
          </a:p>
          <a:p>
            <a:r>
              <a:t>• Use extensions: ChroPath, SelectorsHub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Automating login form:</a:t>
            </a:r>
          </a:p>
          <a:p>
            <a:r>
              <a:t>• Locate input fields using XPath</a:t>
            </a:r>
          </a:p>
          <a:p>
            <a:r>
              <a:t>• Submit form</a:t>
            </a:r>
          </a:p>
          <a:p>
            <a:r>
              <a:t>• Verify login success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XPath is powerful for locating elements in Selenium</a:t>
            </a:r>
          </a:p>
          <a:p>
            <a:r>
              <a:t>• Mastering XPath improves reliability and flexibility</a:t>
            </a:r>
          </a:p>
          <a:p>
            <a:r>
              <a:t>• Combine with wait strategies for best results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selenium.dev</a:t>
            </a:r>
          </a:p>
          <a:p>
            <a:r>
              <a:t>• w3schools.com/xml/xpath_intro.asp</a:t>
            </a:r>
          </a:p>
          <a:p>
            <a:r>
              <a:t>• selectorshub.com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XPath?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XPath stands for XML Path Language</a:t>
            </a:r>
          </a:p>
          <a:p>
            <a:r>
              <a:t>• Used to navigate through elements and attributes in an XML/HTML document</a:t>
            </a:r>
          </a:p>
          <a:p>
            <a:r>
              <a:t>• Selenium uses XPath to locate elements in the DOM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XPath in Selenium?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When IDs are dynamic or missing</a:t>
            </a:r>
          </a:p>
          <a:p>
            <a:r>
              <a:t>• Supports complex element navigation</a:t>
            </a:r>
          </a:p>
          <a:p>
            <a:r>
              <a:t>• Allows relative and absolute paths</a:t>
            </a:r>
          </a:p>
          <a:p>
            <a:r>
              <a:t>• Useful for hierarchical structures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XPath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Absolute XPath: Starts from root (/html/body/...), fragile to DOM changes</a:t>
            </a:r>
          </a:p>
          <a:p>
            <a:r>
              <a:t>2. Relative XPath: Starts with //, more flexible and preferred in automation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XPath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//tagname[@attribute='value']</a:t>
            </a:r>
          </a:p>
          <a:p>
            <a:r>
              <a:t>Examples:</a:t>
            </a:r>
          </a:p>
          <a:p>
            <a:r>
              <a:t>• //input[@id='username']</a:t>
            </a:r>
          </a:p>
          <a:p>
            <a:r>
              <a:t>• //a[@title='Login']</a:t>
            </a:r>
          </a:p>
          <a:p>
            <a:r>
              <a:t>• //button[text()='Submit']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XPath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contains(): //input[contains(@name, 'user')]</a:t>
            </a:r>
          </a:p>
          <a:p>
            <a:r>
              <a:t>• starts-with(): //div[starts-with(@class, 'container')]</a:t>
            </a:r>
          </a:p>
          <a:p>
            <a:r>
              <a:t>• text(): //span[text()='Welcome']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XPath 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Navigate relative to other nodes:</a:t>
            </a:r>
          </a:p>
          <a:p>
            <a:r>
              <a:t>• following-sibling::, preceding::, parent::, child::</a:t>
            </a:r>
          </a:p>
          <a:p>
            <a:r>
              <a:t>Example: //div[@class='header']//following-sibling::ul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XPath in Selenium Java (Code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WebDriver driver = new ChromeDriver();</a:t>
            </a:r>
          </a:p>
          <a:p>
            <a:r>
              <a:t>driver.get("https://example.com");</a:t>
            </a:r>
          </a:p>
          <a:p>
            <a:r>
              <a:t>WebElement loginBtn = driver.findElement(By.xpath("//button[text()='Login']"));</a:t>
            </a:r>
          </a:p>
          <a:p>
            <a:r>
              <a:t>loginBtn.click();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XPath Tips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Prefer relative XPath</a:t>
            </a:r>
          </a:p>
          <a:p>
            <a:r>
              <a:t>• Avoid long absolute paths</a:t>
            </a:r>
          </a:p>
          <a:p>
            <a:r>
              <a:t>• Use unique attributes when possible</a:t>
            </a:r>
          </a:p>
          <a:p>
            <a:r>
              <a:t>• Combine multiple attributes:</a:t>
            </a:r>
          </a:p>
          <a:p>
            <a:r>
              <a:t>  //input[@type='text' and @placeholder='Username']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395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Understanding XPath in Selenium with Java</vt:lpstr>
      <vt:lpstr>What is XPath?</vt:lpstr>
      <vt:lpstr>Why Use XPath in Selenium?</vt:lpstr>
      <vt:lpstr>Types of XPath</vt:lpstr>
      <vt:lpstr>Basic XPath Syntax</vt:lpstr>
      <vt:lpstr>Advanced XPath Techniques</vt:lpstr>
      <vt:lpstr>XPath Axes</vt:lpstr>
      <vt:lpstr>XPath in Selenium Java (Code Example)</vt:lpstr>
      <vt:lpstr>XPath Tips &amp; Best Practices</vt:lpstr>
      <vt:lpstr>Debugging XPath</vt:lpstr>
      <vt:lpstr>Real-World Use Case</vt:lpstr>
      <vt:lpstr>Conclusion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Prassanna Venkatesh R</cp:lastModifiedBy>
  <cp:revision>2</cp:revision>
  <dcterms:created xsi:type="dcterms:W3CDTF">2013-01-27T09:14:16Z</dcterms:created>
  <dcterms:modified xsi:type="dcterms:W3CDTF">2025-05-18T10:15:58Z</dcterms:modified>
  <cp:category/>
</cp:coreProperties>
</file>