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>
      <p:cViewPr varScale="1">
        <p:scale>
          <a:sx n="111" d="100"/>
          <a:sy n="111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Reorienting Linked Rigid Bodies Using Internal Motions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Gregory C. Walsh and S. Shankar </a:t>
            </a:r>
            <a:r>
              <a:rPr lang="en-US" dirty="0" err="1" smtClean="0">
                <a:solidFill>
                  <a:schemeClr val="tx1"/>
                </a:solidFill>
              </a:rPr>
              <a:t>Sastry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1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</a:t>
                </a:r>
                <a:r>
                  <a:rPr lang="en-US" dirty="0" err="1" smtClean="0"/>
                  <a:t>Lagrangian</a:t>
                </a:r>
                <a:r>
                  <a:rPr lang="en-US" dirty="0" smtClean="0"/>
                  <a:t> equation: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𝜕𝜓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get the following differential equation: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9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constant.</a:t>
                </a:r>
              </a:p>
              <a:p>
                <a:r>
                  <a:rPr lang="en-US" dirty="0" smtClean="0"/>
                  <a:t>So, the optimal control inputs is a circle, in the shape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4525963"/>
              </a:xfrm>
              <a:blipFill rotWithShape="1">
                <a:blip r:embed="rId2"/>
                <a:stretch>
                  <a:fillRect l="-1630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04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Link System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69508" y="4405358"/>
            <a:ext cx="580402" cy="62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49910" y="4405358"/>
            <a:ext cx="1095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49910" y="3429001"/>
            <a:ext cx="0" cy="97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3659" y="5033474"/>
            <a:ext cx="3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7308" y="4609964"/>
            <a:ext cx="3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3659" y="3124201"/>
            <a:ext cx="31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126509" y="3565268"/>
            <a:ext cx="152400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349910" y="3657601"/>
            <a:ext cx="1553198" cy="747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ular Arrow 21"/>
          <p:cNvSpPr/>
          <p:nvPr/>
        </p:nvSpPr>
        <p:spPr>
          <a:xfrm>
            <a:off x="4759967" y="3472935"/>
            <a:ext cx="381000" cy="36933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289858" y="3917179"/>
                <a:ext cx="31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58" y="3917179"/>
                <a:ext cx="3121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23333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629733" y="3059669"/>
                <a:ext cx="31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𝑆𝑂</m:t>
                      </m:r>
                      <m:r>
                        <a:rPr lang="en-US" b="0" i="1" smtClean="0">
                          <a:latin typeface="Cambria Math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33" y="3059669"/>
                <a:ext cx="312100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5576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 rot="2026667">
            <a:off x="2679797" y="3104759"/>
            <a:ext cx="152400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ircular Arrow 25"/>
          <p:cNvSpPr/>
          <p:nvPr/>
        </p:nvSpPr>
        <p:spPr>
          <a:xfrm rot="1117442">
            <a:off x="3957463" y="3308868"/>
            <a:ext cx="381000" cy="36933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883928">
            <a:off x="5546000" y="3380603"/>
            <a:ext cx="381000" cy="36933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 rot="2029829">
            <a:off x="5573967" y="3973870"/>
            <a:ext cx="152400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650509" y="2968897"/>
                <a:ext cx="31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𝑆𝑂</m:t>
                      </m:r>
                      <m:r>
                        <a:rPr lang="en-US" b="0" i="1" smtClean="0">
                          <a:latin typeface="Cambria Math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09" y="2968897"/>
                <a:ext cx="312100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58824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46546" y="2863059"/>
                <a:ext cx="31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𝑆𝑂</m:t>
                      </m:r>
                      <m:r>
                        <a:rPr lang="en-US" b="0" i="1" smtClean="0">
                          <a:latin typeface="Cambria Math"/>
                        </a:rPr>
                        <m:t>(3)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46" y="2863059"/>
                <a:ext cx="31210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588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769508" y="1688068"/>
                <a:ext cx="3746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Configuration Space Q=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𝑆𝑂</m:t>
                        </m:r>
                        <m:r>
                          <a:rPr lang="en-US" b="0" i="1" smtClean="0">
                            <a:latin typeface="Cambria Math"/>
                          </a:rPr>
                          <m:t>(3)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08" y="1688068"/>
                <a:ext cx="374657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8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and Angular Momentum Conservation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care about reorienting the system;</a:t>
                </a:r>
              </a:p>
              <a:p>
                <a:r>
                  <a:rPr lang="en-US" dirty="0" smtClean="0"/>
                  <a:t>We can write down the Lagarangian in terms of each link’s angular velocity;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bSup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is the angular velocity of the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body as measured in its own frame.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2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Momentum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Because of the dual of the Lie Algebra,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𝑠𝑜</m:t>
                    </m:r>
                    <m:r>
                      <a:rPr lang="en-US" b="0" i="1" smtClean="0">
                        <a:latin typeface="Cambria Math"/>
                      </a:rPr>
                      <m:t>(3)</m:t>
                    </m:r>
                  </m:oMath>
                </a14:m>
                <a:r>
                  <a:rPr lang="en-US" dirty="0" smtClean="0"/>
                  <a:t> is identified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Angular momentum: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𝐴𝑀</m:t>
                    </m:r>
                    <m:r>
                      <a:rPr lang="en-US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𝐴𝑀</m:t>
                    </m:r>
                    <m:r>
                      <a:rPr lang="en-US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                            (1) </a:t>
                </a:r>
              </a:p>
              <a:p>
                <a:r>
                  <a:rPr lang="en-US" dirty="0" smtClean="0"/>
                  <a:t>by reorganizing the equation above.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4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Momentum Conservation Constraint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inputs (angular velocities) satisfy the angular momentum conservation constraint, conserves the angular moment of the entire system, which is the set of solution to eqn.(1);</a:t>
                </a:r>
              </a:p>
              <a:p>
                <a:r>
                  <a:rPr lang="en-US" dirty="0" smtClean="0"/>
                  <a:t>Assume zero initial angular momentum: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are the null space of eqn.(1).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56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Planar Skater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2026667">
            <a:off x="2364381" y="2846466"/>
            <a:ext cx="152400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86200" y="3346865"/>
            <a:ext cx="152400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26667">
            <a:off x="5446215" y="3771511"/>
            <a:ext cx="1524000" cy="184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ular Arrow 8"/>
          <p:cNvSpPr/>
          <p:nvPr/>
        </p:nvSpPr>
        <p:spPr>
          <a:xfrm rot="1185555">
            <a:off x="5184871" y="3038895"/>
            <a:ext cx="609600" cy="55973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1534302">
            <a:off x="3672344" y="2923549"/>
            <a:ext cx="609600" cy="55973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91344" y="2364106"/>
                <a:ext cx="1371600" cy="41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44" y="2364106"/>
                <a:ext cx="1371600" cy="415435"/>
              </a:xfrm>
              <a:prstGeom prst="rect">
                <a:avLst/>
              </a:prstGeom>
              <a:blipFill rotWithShape="1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117405" y="2523364"/>
                <a:ext cx="1090811" cy="415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5" y="2523364"/>
                <a:ext cx="1090811" cy="415435"/>
              </a:xfrm>
              <a:prstGeom prst="rect">
                <a:avLst/>
              </a:prstGeom>
              <a:blipFill rotWithShape="1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286000" y="4681671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two scalars for the planar skater case.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681671"/>
                <a:ext cx="5257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683766" y="3439198"/>
            <a:ext cx="1336034" cy="4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648200" y="2286000"/>
            <a:ext cx="35566" cy="1157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ular Arrow 21"/>
          <p:cNvSpPr/>
          <p:nvPr/>
        </p:nvSpPr>
        <p:spPr>
          <a:xfrm rot="1534302">
            <a:off x="4361182" y="3251665"/>
            <a:ext cx="609600" cy="55973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303708" y="3572293"/>
                <a:ext cx="884911" cy="41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708" y="3572293"/>
                <a:ext cx="884911" cy="415435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49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in the Plane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According to eqn. (1), for the planar skater: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The third row introduces a constraint: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   </m:t>
                    </m:r>
                  </m:oMath>
                </a14:m>
                <a:r>
                  <a:rPr lang="en-US" dirty="0" smtClean="0"/>
                  <a:t>(2)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752" r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2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 Bracket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Lie Bracket gives us the net displacement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direction results from movement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5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Control Inputs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minimize the control effector;</a:t>
                </a:r>
              </a:p>
              <a:p>
                <a:r>
                  <a:rPr lang="en-US" dirty="0" smtClean="0"/>
                  <a:t>Control effort: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∝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en-US" dirty="0" smtClean="0"/>
                  <a:t>Given eqn. (2):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Lagrangian</a:t>
                </a:r>
                <a:r>
                  <a:rPr lang="en-US" dirty="0" smtClean="0"/>
                  <a:t> of the system: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𝑒𝑞𝑛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7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903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On Reorienting Linked Rigid Bodies Using Internal Motions</vt:lpstr>
      <vt:lpstr>3 Link System</vt:lpstr>
      <vt:lpstr>Linear and Angular Momentum Conservation</vt:lpstr>
      <vt:lpstr>Angular Momentum</vt:lpstr>
      <vt:lpstr>Angular Momentum Conservation Constraint</vt:lpstr>
      <vt:lpstr>The Planar Skater</vt:lpstr>
      <vt:lpstr>Movement in the Plane</vt:lpstr>
      <vt:lpstr>Lie Bracket</vt:lpstr>
      <vt:lpstr>Optimal Control Inputs</vt:lpstr>
      <vt:lpstr>Optimal Control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Reorienting Linked Rigid Bodies Using Internal Motions</dc:title>
  <dc:creator>Chaohui</dc:creator>
  <cp:lastModifiedBy>Chaohui</cp:lastModifiedBy>
  <cp:revision>27</cp:revision>
  <dcterms:created xsi:type="dcterms:W3CDTF">2006-08-16T00:00:00Z</dcterms:created>
  <dcterms:modified xsi:type="dcterms:W3CDTF">2011-11-07T21:03:41Z</dcterms:modified>
</cp:coreProperties>
</file>