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>
        <p:scale>
          <a:sx n="109" d="100"/>
          <a:sy n="109" d="100"/>
        </p:scale>
        <p:origin x="6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8AD1-6909-9746-839C-9BBD285F299C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B7B8AD1-6909-9746-839C-9BBD285F29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F7DD09-E2F5-9247-8A78-32409A4302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2409190"/>
            <a:ext cx="9966960" cy="2058670"/>
          </a:xfrm>
        </p:spPr>
        <p:txBody>
          <a:bodyPr/>
          <a:lstStyle/>
          <a:p>
            <a:pPr algn="ctr"/>
            <a:r>
              <a:rPr lang="en-US" sz="5400" dirty="0" err="1"/>
              <a:t>Sentimen</a:t>
            </a:r>
            <a:r>
              <a:rPr lang="en-US" sz="5400" dirty="0"/>
              <a:t> analysis </a:t>
            </a:r>
            <a:r>
              <a:rPr lang="en-US" sz="5400" dirty="0" err="1"/>
              <a:t>instansi</a:t>
            </a:r>
            <a:r>
              <a:rPr lang="en-US" sz="5400" dirty="0"/>
              <a:t> </a:t>
            </a:r>
            <a:r>
              <a:rPr lang="en-US" sz="5400" dirty="0" err="1"/>
              <a:t>pemerintah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10162540" cy="1797685"/>
          </a:xfrm>
        </p:spPr>
        <p:txBody>
          <a:bodyPr>
            <a:normAutofit fontScale="25000"/>
          </a:bodyPr>
          <a:lstStyle/>
          <a:p>
            <a:r>
              <a:rPr lang="en-US" altLang="en-US" sz="7200">
                <a:sym typeface="+mn-ea"/>
              </a:rPr>
              <a:t>Resky 		:</a:t>
            </a:r>
            <a:r>
              <a:rPr lang="" altLang="en-US" sz="7200">
                <a:sym typeface="+mn-ea"/>
              </a:rPr>
              <a:t>18917119</a:t>
            </a:r>
            <a:endParaRPr lang="en-US" altLang="en-US" sz="7200"/>
          </a:p>
          <a:p>
            <a:r>
              <a:rPr lang="en-US" altLang="en-US" sz="7200">
                <a:sym typeface="+mn-ea"/>
              </a:rPr>
              <a:t>Yohani		:18917225</a:t>
            </a:r>
            <a:endParaRPr lang="en-US" altLang="en-US" sz="7200"/>
          </a:p>
          <a:p>
            <a:r>
              <a:rPr lang="en-US" altLang="en-US" sz="7200">
                <a:sym typeface="+mn-ea"/>
              </a:rPr>
              <a:t>Suryatin	:19917016</a:t>
            </a:r>
            <a:endParaRPr lang="en-US" altLang="en-US" sz="7200"/>
          </a:p>
          <a:p>
            <a:r>
              <a:rPr lang="en-US" altLang="en-US" sz="7200">
                <a:sym typeface="+mn-ea"/>
              </a:rPr>
              <a:t>Tyo		:19917012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Indonesia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negara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di Asia Tenggara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penduduk</a:t>
            </a:r>
            <a:r>
              <a:rPr lang="en-GB" dirty="0"/>
              <a:t> </a:t>
            </a:r>
            <a:r>
              <a:rPr lang="en-GB" dirty="0" err="1"/>
              <a:t>sebesar</a:t>
            </a:r>
            <a:r>
              <a:rPr lang="en-GB" dirty="0"/>
              <a:t> 268.074.600 </a:t>
            </a:r>
            <a:r>
              <a:rPr lang="en-GB" dirty="0" err="1"/>
              <a:t>jiwa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pemerintahan</a:t>
            </a:r>
            <a:r>
              <a:rPr lang="en-GB" dirty="0"/>
              <a:t> </a:t>
            </a:r>
            <a:r>
              <a:rPr lang="en-GB" dirty="0" err="1"/>
              <a:t>presidensial</a:t>
            </a:r>
            <a:r>
              <a:rPr lang="en-GB" dirty="0"/>
              <a:t>, </a:t>
            </a:r>
            <a:r>
              <a:rPr lang="en-GB" dirty="0" err="1"/>
              <a:t>presiden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menjalankan</a:t>
            </a:r>
            <a:r>
              <a:rPr lang="en-GB" dirty="0"/>
              <a:t> </a:t>
            </a:r>
            <a:r>
              <a:rPr lang="en-GB" dirty="0" err="1"/>
              <a:t>pemerinthannya</a:t>
            </a:r>
            <a:r>
              <a:rPr lang="en-GB" dirty="0"/>
              <a:t> </a:t>
            </a:r>
            <a:r>
              <a:rPr lang="en-GB" dirty="0" err="1"/>
              <a:t>dibantu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menteri</a:t>
            </a:r>
            <a:r>
              <a:rPr lang="en-GB" dirty="0"/>
              <a:t>,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34 </a:t>
            </a:r>
            <a:r>
              <a:rPr lang="en-GB" dirty="0" err="1"/>
              <a:t>lembaga</a:t>
            </a:r>
            <a:r>
              <a:rPr lang="en-GB" dirty="0"/>
              <a:t> </a:t>
            </a:r>
            <a:r>
              <a:rPr lang="en-GB" dirty="0" err="1"/>
              <a:t>kementerian</a:t>
            </a:r>
            <a:r>
              <a:rPr lang="en-GB" dirty="0"/>
              <a:t> di Indonesia.</a:t>
            </a:r>
            <a:r>
              <a:rPr lang="en-ID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jumlah</a:t>
            </a:r>
            <a:r>
              <a:rPr lang="en-GB" dirty="0"/>
              <a:t> </a:t>
            </a:r>
            <a:r>
              <a:rPr lang="en-GB" dirty="0" err="1"/>
              <a:t>penduduk</a:t>
            </a:r>
            <a:r>
              <a:rPr lang="en-GB" dirty="0"/>
              <a:t> yang </a:t>
            </a:r>
            <a:r>
              <a:rPr lang="en-GB" dirty="0" err="1"/>
              <a:t>banyak</a:t>
            </a:r>
            <a:r>
              <a:rPr lang="en-GB" dirty="0"/>
              <a:t>, </a:t>
            </a: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permasalahan</a:t>
            </a:r>
            <a:r>
              <a:rPr lang="en-GB" dirty="0"/>
              <a:t> yang </a:t>
            </a:r>
            <a:r>
              <a:rPr lang="en-GB" dirty="0" err="1"/>
              <a:t>kemudian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diselesaikan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lembaga</a:t>
            </a:r>
            <a:r>
              <a:rPr lang="en-GB" dirty="0"/>
              <a:t> – </a:t>
            </a:r>
            <a:r>
              <a:rPr lang="en-GB" dirty="0" err="1"/>
              <a:t>lembaga</a:t>
            </a:r>
            <a:r>
              <a:rPr lang="en-GB" dirty="0"/>
              <a:t> </a:t>
            </a:r>
            <a:r>
              <a:rPr lang="en-GB" dirty="0" err="1"/>
              <a:t>kementerian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, </a:t>
            </a:r>
            <a:r>
              <a:rPr lang="en-GB" dirty="0" err="1"/>
              <a:t>sosial</a:t>
            </a:r>
            <a:r>
              <a:rPr lang="en-GB" dirty="0"/>
              <a:t> media </a:t>
            </a:r>
            <a:r>
              <a:rPr lang="en-GB" dirty="0" err="1"/>
              <a:t>seperti</a:t>
            </a:r>
            <a:r>
              <a:rPr lang="en-GB" dirty="0"/>
              <a:t> twitter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efektif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perkembangan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terkait</a:t>
            </a:r>
            <a:r>
              <a:rPr lang="en-GB" dirty="0"/>
              <a:t> </a:t>
            </a:r>
            <a:r>
              <a:rPr lang="en-GB" dirty="0" err="1"/>
              <a:t>lembaga</a:t>
            </a:r>
            <a:r>
              <a:rPr lang="en-GB" dirty="0"/>
              <a:t> </a:t>
            </a:r>
            <a:r>
              <a:rPr lang="en-GB" dirty="0" err="1"/>
              <a:t>kementerian</a:t>
            </a:r>
            <a:r>
              <a:rPr lang="en-GB" dirty="0"/>
              <a:t>, Twitter </a:t>
            </a:r>
            <a:r>
              <a:rPr lang="en-GB" dirty="0" err="1"/>
              <a:t>mampu</a:t>
            </a:r>
            <a:r>
              <a:rPr lang="en-GB" dirty="0"/>
              <a:t> </a:t>
            </a:r>
            <a:r>
              <a:rPr lang="en-GB" dirty="0" err="1"/>
              <a:t>memberi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media </a:t>
            </a:r>
            <a:r>
              <a:rPr lang="en-GB" dirty="0" err="1"/>
              <a:t>aspirasi</a:t>
            </a:r>
            <a:r>
              <a:rPr lang="en-GB" dirty="0"/>
              <a:t> </a:t>
            </a:r>
            <a:r>
              <a:rPr lang="en-GB" dirty="0" err="1"/>
              <a:t>rakyat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kinerja</a:t>
            </a:r>
            <a:r>
              <a:rPr lang="en-GB" dirty="0"/>
              <a:t> </a:t>
            </a:r>
            <a:r>
              <a:rPr lang="en-GB" dirty="0" err="1"/>
              <a:t>lembaga</a:t>
            </a:r>
            <a:r>
              <a:rPr lang="en-GB" dirty="0"/>
              <a:t> </a:t>
            </a:r>
            <a:r>
              <a:rPr lang="en-GB" dirty="0" err="1"/>
              <a:t>pemerintah</a:t>
            </a:r>
            <a:r>
              <a:rPr lang="en-GB" dirty="0"/>
              <a:t>.</a:t>
            </a:r>
            <a:endParaRPr lang="en-ID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Komunikasit</a:t>
            </a:r>
            <a:r>
              <a:rPr lang="en-GB" dirty="0"/>
              <a:t> &amp; </a:t>
            </a:r>
            <a:r>
              <a:rPr lang="en-GB" dirty="0" err="1"/>
              <a:t>Informatika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BUMN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Hukum</a:t>
            </a:r>
            <a:r>
              <a:rPr lang="en-GB" dirty="0"/>
              <a:t> &amp; HAM 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Kemenag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Kelautan</a:t>
            </a:r>
            <a:r>
              <a:rPr lang="en-GB" dirty="0"/>
              <a:t> &amp; </a:t>
            </a:r>
            <a:r>
              <a:rPr lang="en-GB" dirty="0" err="1"/>
              <a:t>Perikanan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Sosial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ketenagakerjaan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Kesehatan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Keungan</a:t>
            </a:r>
            <a:endParaRPr lang="en-GB" dirty="0"/>
          </a:p>
          <a:p>
            <a:r>
              <a:rPr lang="en-GB" dirty="0" err="1"/>
              <a:t>Kementrian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Negeri</a:t>
            </a:r>
            <a:r>
              <a:rPr lang="en-GB" dirty="0"/>
              <a:t>.</a:t>
            </a:r>
            <a:endParaRPr lang="en-ID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190" y="2920327"/>
            <a:ext cx="2180113" cy="1259621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2919047" y="3399692"/>
            <a:ext cx="43926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801" y="2929051"/>
            <a:ext cx="1883039" cy="9803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234" y="3079257"/>
            <a:ext cx="1609744" cy="9417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7051" y="2515574"/>
            <a:ext cx="2045677" cy="2045677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119041" y="3397736"/>
            <a:ext cx="46801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637845" y="3419224"/>
            <a:ext cx="46289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-Turn Arrow 32"/>
          <p:cNvSpPr/>
          <p:nvPr/>
        </p:nvSpPr>
        <p:spPr>
          <a:xfrm flipH="1">
            <a:off x="4034473" y="2391689"/>
            <a:ext cx="4847127" cy="528638"/>
          </a:xfrm>
          <a:prstGeom prst="uturnArrow">
            <a:avLst>
              <a:gd name="adj1" fmla="val 11072"/>
              <a:gd name="adj2" fmla="val 25000"/>
              <a:gd name="adj3" fmla="val 20891"/>
              <a:gd name="adj4" fmla="val 47232"/>
              <a:gd name="adj5" fmla="val 100000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4034473" y="4392773"/>
            <a:ext cx="43926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l="14290" r="12929"/>
          <a:stretch>
            <a:fillRect/>
          </a:stretch>
        </p:blipFill>
        <p:spPr>
          <a:xfrm>
            <a:off x="3609334" y="4816466"/>
            <a:ext cx="1289539" cy="110037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393479" y="3966103"/>
            <a:ext cx="218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Sentimen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747360" y="5958241"/>
            <a:ext cx="2182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Daskboard</a:t>
            </a:r>
            <a:r>
              <a:rPr lang="en-US" sz="1400" dirty="0"/>
              <a:t> 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480136" y="2083912"/>
            <a:ext cx="225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Spark analytics result</a:t>
            </a:r>
            <a:endParaRPr lang="en-US" sz="1400" dirty="0"/>
          </a:p>
        </p:txBody>
      </p:sp>
      <p:pic>
        <p:nvPicPr>
          <p:cNvPr id="4" name="Picture 3" descr="WhatsApp Image 2019-12-20 at 9.02.39 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150" y="1939925"/>
            <a:ext cx="8463280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&amp; </a:t>
            </a:r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{F65BA947-9A33-E74A-AD1D-30B52E212CF4}tf10001070</Template>
  <TotalTime>0</TotalTime>
  <Words>1081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Rockwell Extra Bold</vt:lpstr>
      <vt:lpstr>Calibri</vt:lpstr>
      <vt:lpstr>Rockwell</vt:lpstr>
      <vt:lpstr>DejaVu Math TeX Gyre</vt:lpstr>
      <vt:lpstr>Rockwell Condensed</vt:lpstr>
      <vt:lpstr>微软雅黑</vt:lpstr>
      <vt:lpstr>Monospace</vt:lpstr>
      <vt:lpstr>DejaVu Sans</vt:lpstr>
      <vt:lpstr>Arial Unicode MS</vt:lpstr>
      <vt:lpstr>Noto Sans CJK JP</vt:lpstr>
      <vt:lpstr>Wood Type</vt:lpstr>
      <vt:lpstr>Sentimen analysis instansi pemerintah</vt:lpstr>
      <vt:lpstr>Latar belakang</vt:lpstr>
      <vt:lpstr>Studi kasus</vt:lpstr>
      <vt:lpstr>Sentimen analisis</vt:lpstr>
      <vt:lpstr>HASIL &amp; 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 analysis instansi pemerintah</dc:title>
  <dc:creator>Microsoft Office User</dc:creator>
  <cp:lastModifiedBy>elhazard</cp:lastModifiedBy>
  <cp:revision>17</cp:revision>
  <dcterms:created xsi:type="dcterms:W3CDTF">2019-12-20T06:41:26Z</dcterms:created>
  <dcterms:modified xsi:type="dcterms:W3CDTF">2019-12-20T06:41:26Z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