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5"/>
  </p:notesMasterIdLst>
  <p:sldIdLst>
    <p:sldId id="262" r:id="rId2"/>
    <p:sldId id="256" r:id="rId3"/>
    <p:sldId id="258" r:id="rId4"/>
    <p:sldId id="267" r:id="rId5"/>
    <p:sldId id="268" r:id="rId6"/>
    <p:sldId id="269" r:id="rId7"/>
    <p:sldId id="270" r:id="rId8"/>
    <p:sldId id="259" r:id="rId9"/>
    <p:sldId id="261"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tam Deora" userId="170ed83a5dd02a32" providerId="LiveId" clId="{D0781A2E-668B-44F0-A346-7D6D5B90809B}"/>
    <pc:docChg chg="undo custSel addSld modSld">
      <pc:chgData name="Gautam Deora" userId="170ed83a5dd02a32" providerId="LiveId" clId="{D0781A2E-668B-44F0-A346-7D6D5B90809B}" dt="2024-05-08T18:30:39.476" v="142" actId="1076"/>
      <pc:docMkLst>
        <pc:docMk/>
      </pc:docMkLst>
      <pc:sldChg chg="modSp mod">
        <pc:chgData name="Gautam Deora" userId="170ed83a5dd02a32" providerId="LiveId" clId="{D0781A2E-668B-44F0-A346-7D6D5B90809B}" dt="2024-05-08T18:26:55.813" v="103" actId="207"/>
        <pc:sldMkLst>
          <pc:docMk/>
          <pc:sldMk cId="1157594167" sldId="262"/>
        </pc:sldMkLst>
        <pc:spChg chg="mod">
          <ac:chgData name="Gautam Deora" userId="170ed83a5dd02a32" providerId="LiveId" clId="{D0781A2E-668B-44F0-A346-7D6D5B90809B}" dt="2024-05-08T18:26:55.813" v="103" actId="207"/>
          <ac:spMkLst>
            <pc:docMk/>
            <pc:sldMk cId="1157594167" sldId="262"/>
            <ac:spMk id="5" creationId="{47E5A279-1D03-ABEA-494D-C322D6740152}"/>
          </ac:spMkLst>
        </pc:spChg>
      </pc:sldChg>
      <pc:sldChg chg="modSp mod">
        <pc:chgData name="Gautam Deora" userId="170ed83a5dd02a32" providerId="LiveId" clId="{D0781A2E-668B-44F0-A346-7D6D5B90809B}" dt="2024-05-08T18:30:39.476" v="142" actId="1076"/>
        <pc:sldMkLst>
          <pc:docMk/>
          <pc:sldMk cId="235494852" sldId="266"/>
        </pc:sldMkLst>
        <pc:spChg chg="mod">
          <ac:chgData name="Gautam Deora" userId="170ed83a5dd02a32" providerId="LiveId" clId="{D0781A2E-668B-44F0-A346-7D6D5B90809B}" dt="2024-05-08T18:30:39.476" v="142" actId="1076"/>
          <ac:spMkLst>
            <pc:docMk/>
            <pc:sldMk cId="235494852" sldId="266"/>
            <ac:spMk id="4" creationId="{8641EC90-767C-E8D4-AF0F-3FCE9E168A4B}"/>
          </ac:spMkLst>
        </pc:spChg>
      </pc:sldChg>
      <pc:sldChg chg="modSp new mod">
        <pc:chgData name="Gautam Deora" userId="170ed83a5dd02a32" providerId="LiveId" clId="{D0781A2E-668B-44F0-A346-7D6D5B90809B}" dt="2024-05-08T18:29:36.407" v="125" actId="1076"/>
        <pc:sldMkLst>
          <pc:docMk/>
          <pc:sldMk cId="158277891" sldId="267"/>
        </pc:sldMkLst>
        <pc:spChg chg="mod">
          <ac:chgData name="Gautam Deora" userId="170ed83a5dd02a32" providerId="LiveId" clId="{D0781A2E-668B-44F0-A346-7D6D5B90809B}" dt="2024-05-08T18:28:20.247" v="115" actId="2711"/>
          <ac:spMkLst>
            <pc:docMk/>
            <pc:sldMk cId="158277891" sldId="267"/>
            <ac:spMk id="2" creationId="{B09E7EED-F717-09A6-ED5E-48ECBD92276E}"/>
          </ac:spMkLst>
        </pc:spChg>
        <pc:spChg chg="mod">
          <ac:chgData name="Gautam Deora" userId="170ed83a5dd02a32" providerId="LiveId" clId="{D0781A2E-668B-44F0-A346-7D6D5B90809B}" dt="2024-05-08T18:29:36.407" v="125" actId="1076"/>
          <ac:spMkLst>
            <pc:docMk/>
            <pc:sldMk cId="158277891" sldId="267"/>
            <ac:spMk id="3" creationId="{56DE3DFE-D3BB-CF7D-07F1-58326A6F712F}"/>
          </ac:spMkLst>
        </pc:spChg>
      </pc:sldChg>
      <pc:sldChg chg="modSp new mod">
        <pc:chgData name="Gautam Deora" userId="170ed83a5dd02a32" providerId="LiveId" clId="{D0781A2E-668B-44F0-A346-7D6D5B90809B}" dt="2024-05-08T18:29:49.880" v="128" actId="1076"/>
        <pc:sldMkLst>
          <pc:docMk/>
          <pc:sldMk cId="228595898" sldId="268"/>
        </pc:sldMkLst>
        <pc:spChg chg="mod">
          <ac:chgData name="Gautam Deora" userId="170ed83a5dd02a32" providerId="LiveId" clId="{D0781A2E-668B-44F0-A346-7D6D5B90809B}" dt="2024-05-08T18:28:14.332" v="114" actId="2711"/>
          <ac:spMkLst>
            <pc:docMk/>
            <pc:sldMk cId="228595898" sldId="268"/>
            <ac:spMk id="2" creationId="{3FC0E7F5-DD67-5C81-E459-AC7B01C7AFE1}"/>
          </ac:spMkLst>
        </pc:spChg>
        <pc:spChg chg="mod">
          <ac:chgData name="Gautam Deora" userId="170ed83a5dd02a32" providerId="LiveId" clId="{D0781A2E-668B-44F0-A346-7D6D5B90809B}" dt="2024-05-08T18:29:49.880" v="128" actId="1076"/>
          <ac:spMkLst>
            <pc:docMk/>
            <pc:sldMk cId="228595898" sldId="268"/>
            <ac:spMk id="3" creationId="{12137012-5F9A-F1E7-2810-668DE223F1F8}"/>
          </ac:spMkLst>
        </pc:spChg>
      </pc:sldChg>
      <pc:sldChg chg="modSp new mod">
        <pc:chgData name="Gautam Deora" userId="170ed83a5dd02a32" providerId="LiveId" clId="{D0781A2E-668B-44F0-A346-7D6D5B90809B}" dt="2024-05-08T18:30:12.651" v="135" actId="1076"/>
        <pc:sldMkLst>
          <pc:docMk/>
          <pc:sldMk cId="472266069" sldId="269"/>
        </pc:sldMkLst>
        <pc:spChg chg="mod">
          <ac:chgData name="Gautam Deora" userId="170ed83a5dd02a32" providerId="LiveId" clId="{D0781A2E-668B-44F0-A346-7D6D5B90809B}" dt="2024-05-08T18:28:08.684" v="113" actId="2711"/>
          <ac:spMkLst>
            <pc:docMk/>
            <pc:sldMk cId="472266069" sldId="269"/>
            <ac:spMk id="2" creationId="{F5DF5635-C364-1CD7-658F-00D60F3C362E}"/>
          </ac:spMkLst>
        </pc:spChg>
        <pc:spChg chg="mod">
          <ac:chgData name="Gautam Deora" userId="170ed83a5dd02a32" providerId="LiveId" clId="{D0781A2E-668B-44F0-A346-7D6D5B90809B}" dt="2024-05-08T18:30:12.651" v="135" actId="1076"/>
          <ac:spMkLst>
            <pc:docMk/>
            <pc:sldMk cId="472266069" sldId="269"/>
            <ac:spMk id="3" creationId="{5346C932-6F3E-3334-A880-37F44202443E}"/>
          </ac:spMkLst>
        </pc:spChg>
      </pc:sldChg>
      <pc:sldChg chg="modSp new mod">
        <pc:chgData name="Gautam Deora" userId="170ed83a5dd02a32" providerId="LiveId" clId="{D0781A2E-668B-44F0-A346-7D6D5B90809B}" dt="2024-05-08T18:30:29.930" v="141" actId="1076"/>
        <pc:sldMkLst>
          <pc:docMk/>
          <pc:sldMk cId="906571039" sldId="270"/>
        </pc:sldMkLst>
        <pc:spChg chg="mod">
          <ac:chgData name="Gautam Deora" userId="170ed83a5dd02a32" providerId="LiveId" clId="{D0781A2E-668B-44F0-A346-7D6D5B90809B}" dt="2024-05-08T18:27:59.881" v="112" actId="2711"/>
          <ac:spMkLst>
            <pc:docMk/>
            <pc:sldMk cId="906571039" sldId="270"/>
            <ac:spMk id="2" creationId="{D8AC6046-0ACD-5078-1CDD-83F04611C687}"/>
          </ac:spMkLst>
        </pc:spChg>
        <pc:spChg chg="mod">
          <ac:chgData name="Gautam Deora" userId="170ed83a5dd02a32" providerId="LiveId" clId="{D0781A2E-668B-44F0-A346-7D6D5B90809B}" dt="2024-05-08T18:30:29.930" v="141" actId="1076"/>
          <ac:spMkLst>
            <pc:docMk/>
            <pc:sldMk cId="906571039" sldId="270"/>
            <ac:spMk id="3" creationId="{08649055-79B3-B034-B673-CAE45D494A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CB8BF2-163B-43A4-8B21-CF3B9DD56B37}" type="datetimeFigureOut">
              <a:rPr lang="en-IN" smtClean="0"/>
              <a:t>08-05-2024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C9F2D9-9FAE-43A4-B0F7-ADA5D1540EE3}" type="slidenum">
              <a:rPr lang="en-IN" smtClean="0"/>
              <a:t>‹#›</a:t>
            </a:fld>
            <a:endParaRPr lang="en-IN"/>
          </a:p>
        </p:txBody>
      </p:sp>
    </p:spTree>
    <p:extLst>
      <p:ext uri="{BB962C8B-B14F-4D97-AF65-F5344CB8AC3E}">
        <p14:creationId xmlns:p14="http://schemas.microsoft.com/office/powerpoint/2010/main" val="1291125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2"/>
            <a:ext cx="9440035"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40"/>
            <a:ext cx="9440035" cy="1049867"/>
          </a:xfrm>
        </p:spPr>
        <p:txBody>
          <a:bodyPr anchor="t"/>
          <a:lstStyle>
            <a:lvl1pPr marL="0" indent="0" algn="ctr">
              <a:buNone/>
              <a:defRPr>
                <a:solidFill>
                  <a:schemeClr val="tx1"/>
                </a:solidFill>
              </a:defRPr>
            </a:lvl1pPr>
            <a:lvl2pPr marL="457203" indent="0" algn="ctr">
              <a:buNone/>
              <a:defRPr>
                <a:solidFill>
                  <a:schemeClr val="tx1">
                    <a:tint val="75000"/>
                  </a:schemeClr>
                </a:solidFill>
              </a:defRPr>
            </a:lvl2pPr>
            <a:lvl3pPr marL="914406" indent="0" algn="ctr">
              <a:buNone/>
              <a:defRPr>
                <a:solidFill>
                  <a:schemeClr val="tx1">
                    <a:tint val="75000"/>
                  </a:schemeClr>
                </a:solidFill>
              </a:defRPr>
            </a:lvl3pPr>
            <a:lvl4pPr marL="1371609" indent="0" algn="ctr">
              <a:buNone/>
              <a:defRPr>
                <a:solidFill>
                  <a:schemeClr val="tx1">
                    <a:tint val="75000"/>
                  </a:schemeClr>
                </a:solidFill>
              </a:defRPr>
            </a:lvl4pPr>
            <a:lvl5pPr marL="1828812" indent="0" algn="ctr">
              <a:buNone/>
              <a:defRPr>
                <a:solidFill>
                  <a:schemeClr val="tx1">
                    <a:tint val="75000"/>
                  </a:schemeClr>
                </a:solidFill>
              </a:defRPr>
            </a:lvl5pPr>
            <a:lvl6pPr marL="2286015" indent="0" algn="ctr">
              <a:buNone/>
              <a:defRPr>
                <a:solidFill>
                  <a:schemeClr val="tx1">
                    <a:tint val="75000"/>
                  </a:schemeClr>
                </a:solidFill>
              </a:defRPr>
            </a:lvl6pPr>
            <a:lvl7pPr marL="2743218" indent="0" algn="ctr">
              <a:buNone/>
              <a:defRPr>
                <a:solidFill>
                  <a:schemeClr val="tx1">
                    <a:tint val="75000"/>
                  </a:schemeClr>
                </a:solidFill>
              </a:defRPr>
            </a:lvl7pPr>
            <a:lvl8pPr marL="3200421" indent="0" algn="ctr">
              <a:buNone/>
              <a:defRPr>
                <a:solidFill>
                  <a:schemeClr val="tx1">
                    <a:tint val="75000"/>
                  </a:schemeClr>
                </a:solidFill>
              </a:defRPr>
            </a:lvl8pPr>
            <a:lvl9pPr marL="3657624"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B5ED27-FBD5-4DD0-A980-9FA4174010C5}"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705D16-5C34-47D8-9951-6E90408AE81D}" type="slidenum">
              <a:rPr lang="en-IN" smtClean="0"/>
              <a:t>‹#›</a:t>
            </a:fld>
            <a:endParaRPr lang="en-IN"/>
          </a:p>
        </p:txBody>
      </p:sp>
    </p:spTree>
    <p:extLst>
      <p:ext uri="{BB962C8B-B14F-4D97-AF65-F5344CB8AC3E}">
        <p14:creationId xmlns:p14="http://schemas.microsoft.com/office/powerpoint/2010/main" val="2790566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994" y="540085"/>
            <a:ext cx="10208013" cy="3834374"/>
          </a:xfrm>
          <a:prstGeom prst="rect">
            <a:avLst/>
          </a:prstGeom>
        </p:spPr>
      </p:pic>
      <p:sp>
        <p:nvSpPr>
          <p:cNvPr id="2" name="Title 1"/>
          <p:cNvSpPr>
            <a:spLocks noGrp="1"/>
          </p:cNvSpPr>
          <p:nvPr>
            <p:ph type="title"/>
          </p:nvPr>
        </p:nvSpPr>
        <p:spPr>
          <a:xfrm>
            <a:off x="913806" y="4565255"/>
            <a:ext cx="10355327"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34956" y="695011"/>
            <a:ext cx="9714133"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3" indent="0">
              <a:buNone/>
              <a:defRPr sz="2000"/>
            </a:lvl2pPr>
            <a:lvl3pPr marL="914406" indent="0">
              <a:buNone/>
              <a:defRPr sz="2000"/>
            </a:lvl3pPr>
            <a:lvl4pPr marL="1371609" indent="0">
              <a:buNone/>
              <a:defRPr sz="2000"/>
            </a:lvl4pPr>
            <a:lvl5pPr marL="1828812" indent="0">
              <a:buNone/>
              <a:defRPr sz="2000"/>
            </a:lvl5pPr>
            <a:lvl6pPr marL="2286015" indent="0">
              <a:buNone/>
              <a:defRPr sz="2000"/>
            </a:lvl6pPr>
            <a:lvl7pPr marL="2743218" indent="0">
              <a:buNone/>
              <a:defRPr sz="2000"/>
            </a:lvl7pPr>
            <a:lvl8pPr marL="3200421" indent="0">
              <a:buNone/>
              <a:defRPr sz="2000"/>
            </a:lvl8pPr>
            <a:lvl9pPr marL="3657624"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3" cy="682472"/>
          </a:xfrm>
        </p:spPr>
        <p:txBody>
          <a:bodyPr anchor="t"/>
          <a:lstStyle>
            <a:lvl1pPr marL="0" indent="0" algn="ctr">
              <a:buNone/>
              <a:defRPr sz="1600"/>
            </a:lvl1pPr>
            <a:lvl2pPr marL="457203" indent="0">
              <a:buNone/>
              <a:defRPr sz="1400"/>
            </a:lvl2pPr>
            <a:lvl3pPr marL="914406" indent="0">
              <a:buNone/>
              <a:defRPr sz="1200"/>
            </a:lvl3pPr>
            <a:lvl4pPr marL="1371609" indent="0">
              <a:buNone/>
              <a:defRPr sz="1000"/>
            </a:lvl4pPr>
            <a:lvl5pPr marL="1828812" indent="0">
              <a:buNone/>
              <a:defRPr sz="1000"/>
            </a:lvl5pPr>
            <a:lvl6pPr marL="2286015" indent="0">
              <a:buNone/>
              <a:defRPr sz="1000"/>
            </a:lvl6pPr>
            <a:lvl7pPr marL="2743218" indent="0">
              <a:buNone/>
              <a:defRPr sz="1000"/>
            </a:lvl7pPr>
            <a:lvl8pPr marL="3200421" indent="0">
              <a:buNone/>
              <a:defRPr sz="1000"/>
            </a:lvl8pPr>
            <a:lvl9pPr marL="3657624"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B5ED27-FBD5-4DD0-A980-9FA4174010C5}"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705D16-5C34-47D8-9951-6E90408AE81D}" type="slidenum">
              <a:rPr lang="en-IN" smtClean="0"/>
              <a:t>‹#›</a:t>
            </a:fld>
            <a:endParaRPr lang="en-IN"/>
          </a:p>
        </p:txBody>
      </p:sp>
    </p:spTree>
    <p:extLst>
      <p:ext uri="{BB962C8B-B14F-4D97-AF65-F5344CB8AC3E}">
        <p14:creationId xmlns:p14="http://schemas.microsoft.com/office/powerpoint/2010/main" val="1132732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3"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95180"/>
            <a:ext cx="10353763" cy="1501826"/>
          </a:xfrm>
        </p:spPr>
        <p:txBody>
          <a:bodyPr anchor="ctr"/>
          <a:lstStyle>
            <a:lvl1pPr marL="0" indent="0" algn="ctr">
              <a:buNone/>
              <a:defRPr sz="1600"/>
            </a:lvl1pPr>
            <a:lvl2pPr marL="457203" indent="0">
              <a:buNone/>
              <a:defRPr sz="1400"/>
            </a:lvl2pPr>
            <a:lvl3pPr marL="914406" indent="0">
              <a:buNone/>
              <a:defRPr sz="1200"/>
            </a:lvl3pPr>
            <a:lvl4pPr marL="1371609" indent="0">
              <a:buNone/>
              <a:defRPr sz="1000"/>
            </a:lvl4pPr>
            <a:lvl5pPr marL="1828812" indent="0">
              <a:buNone/>
              <a:defRPr sz="1000"/>
            </a:lvl5pPr>
            <a:lvl6pPr marL="2286015" indent="0">
              <a:buNone/>
              <a:defRPr sz="1000"/>
            </a:lvl6pPr>
            <a:lvl7pPr marL="2743218" indent="0">
              <a:buNone/>
              <a:defRPr sz="1000"/>
            </a:lvl7pPr>
            <a:lvl8pPr marL="3200421" indent="0">
              <a:buNone/>
              <a:defRPr sz="1000"/>
            </a:lvl8pPr>
            <a:lvl9pPr marL="3657624"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B5ED27-FBD5-4DD0-A980-9FA4174010C5}"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705D16-5C34-47D8-9951-6E90408AE81D}" type="slidenum">
              <a:rPr lang="en-IN" smtClean="0"/>
              <a:t>‹#›</a:t>
            </a:fld>
            <a:endParaRPr lang="en-IN"/>
          </a:p>
        </p:txBody>
      </p:sp>
    </p:spTree>
    <p:extLst>
      <p:ext uri="{BB962C8B-B14F-4D97-AF65-F5344CB8AC3E}">
        <p14:creationId xmlns:p14="http://schemas.microsoft.com/office/powerpoint/2010/main" val="2423387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6" y="3610034"/>
            <a:ext cx="8752298" cy="532749"/>
          </a:xfrm>
        </p:spPr>
        <p:txBody>
          <a:bodyPr anchor="t">
            <a:normAutofit/>
          </a:bodyPr>
          <a:lstStyle>
            <a:lvl1pPr marL="0" indent="0" algn="r">
              <a:buNone/>
              <a:defRPr sz="1400"/>
            </a:lvl1pPr>
            <a:lvl2pPr marL="457203" indent="0">
              <a:buNone/>
              <a:defRPr sz="1400"/>
            </a:lvl2pPr>
            <a:lvl3pPr marL="914406" indent="0">
              <a:buNone/>
              <a:defRPr sz="1200"/>
            </a:lvl3pPr>
            <a:lvl4pPr marL="1371609" indent="0">
              <a:buNone/>
              <a:defRPr sz="1000"/>
            </a:lvl4pPr>
            <a:lvl5pPr marL="1828812" indent="0">
              <a:buNone/>
              <a:defRPr sz="1000"/>
            </a:lvl5pPr>
            <a:lvl6pPr marL="2286015" indent="0">
              <a:buNone/>
              <a:defRPr sz="1000"/>
            </a:lvl6pPr>
            <a:lvl7pPr marL="2743218" indent="0">
              <a:buNone/>
              <a:defRPr sz="1000"/>
            </a:lvl7pPr>
            <a:lvl8pPr marL="3200421" indent="0">
              <a:buNone/>
              <a:defRPr sz="1000"/>
            </a:lvl8pPr>
            <a:lvl9pPr marL="3657624"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5" y="4304353"/>
            <a:ext cx="10353763" cy="1489496"/>
          </a:xfrm>
        </p:spPr>
        <p:txBody>
          <a:bodyPr anchor="ctr">
            <a:normAutofit/>
          </a:bodyPr>
          <a:lstStyle>
            <a:lvl1pPr marL="0" indent="0" algn="ctr">
              <a:buNone/>
              <a:defRPr sz="1600"/>
            </a:lvl1pPr>
            <a:lvl2pPr marL="457203" indent="0">
              <a:buNone/>
              <a:defRPr sz="1400"/>
            </a:lvl2pPr>
            <a:lvl3pPr marL="914406" indent="0">
              <a:buNone/>
              <a:defRPr sz="1200"/>
            </a:lvl3pPr>
            <a:lvl4pPr marL="1371609" indent="0">
              <a:buNone/>
              <a:defRPr sz="1000"/>
            </a:lvl4pPr>
            <a:lvl5pPr marL="1828812" indent="0">
              <a:buNone/>
              <a:defRPr sz="1000"/>
            </a:lvl5pPr>
            <a:lvl6pPr marL="2286015" indent="0">
              <a:buNone/>
              <a:defRPr sz="1000"/>
            </a:lvl6pPr>
            <a:lvl7pPr marL="2743218" indent="0">
              <a:buNone/>
              <a:defRPr sz="1000"/>
            </a:lvl7pPr>
            <a:lvl8pPr marL="3200421" indent="0">
              <a:buNone/>
              <a:defRPr sz="1000"/>
            </a:lvl8pPr>
            <a:lvl9pPr marL="3657624"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B5ED27-FBD5-4DD0-A980-9FA4174010C5}"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705D16-5C34-47D8-9951-6E90408AE81D}" type="slidenum">
              <a:rPr lang="en-IN" smtClean="0"/>
              <a:t>‹#›</a:t>
            </a:fld>
            <a:endParaRPr lang="en-IN"/>
          </a:p>
        </p:txBody>
      </p:sp>
      <p:sp>
        <p:nvSpPr>
          <p:cNvPr id="11" name="TextBox 10"/>
          <p:cNvSpPr txBox="1"/>
          <p:nvPr/>
        </p:nvSpPr>
        <p:spPr>
          <a:xfrm>
            <a:off x="836612" y="87391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437812" y="2933245"/>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68592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5" y="2126944"/>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6" y="4650556"/>
            <a:ext cx="10352199" cy="1140644"/>
          </a:xfrm>
        </p:spPr>
        <p:txBody>
          <a:bodyPr anchor="t"/>
          <a:lstStyle>
            <a:lvl1pPr marL="0" indent="0" algn="ctr">
              <a:buNone/>
              <a:defRPr sz="1600"/>
            </a:lvl1pPr>
            <a:lvl2pPr marL="457203" indent="0">
              <a:buNone/>
              <a:defRPr sz="1400"/>
            </a:lvl2pPr>
            <a:lvl3pPr marL="914406" indent="0">
              <a:buNone/>
              <a:defRPr sz="1200"/>
            </a:lvl3pPr>
            <a:lvl4pPr marL="1371609" indent="0">
              <a:buNone/>
              <a:defRPr sz="1000"/>
            </a:lvl4pPr>
            <a:lvl5pPr marL="1828812" indent="0">
              <a:buNone/>
              <a:defRPr sz="1000"/>
            </a:lvl5pPr>
            <a:lvl6pPr marL="2286015" indent="0">
              <a:buNone/>
              <a:defRPr sz="1000"/>
            </a:lvl6pPr>
            <a:lvl7pPr marL="2743218" indent="0">
              <a:buNone/>
              <a:defRPr sz="1000"/>
            </a:lvl7pPr>
            <a:lvl8pPr marL="3200421" indent="0">
              <a:buNone/>
              <a:defRPr sz="1000"/>
            </a:lvl8pPr>
            <a:lvl9pPr marL="3657624"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B5ED27-FBD5-4DD0-A980-9FA4174010C5}"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705D16-5C34-47D8-9951-6E90408AE81D}" type="slidenum">
              <a:rPr lang="en-IN" smtClean="0"/>
              <a:t>‹#›</a:t>
            </a:fld>
            <a:endParaRPr lang="en-IN"/>
          </a:p>
        </p:txBody>
      </p:sp>
    </p:spTree>
    <p:extLst>
      <p:ext uri="{BB962C8B-B14F-4D97-AF65-F5344CB8AC3E}">
        <p14:creationId xmlns:p14="http://schemas.microsoft.com/office/powerpoint/2010/main" val="3896588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3"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1885950"/>
            <a:ext cx="3300984" cy="576262"/>
          </a:xfrm>
        </p:spPr>
        <p:txBody>
          <a:bodyPr anchor="b">
            <a:noAutofit/>
          </a:bodyPr>
          <a:lstStyle>
            <a:lvl1pPr marL="0" indent="0" algn="ctr">
              <a:buNone/>
              <a:defRPr sz="2400" b="0">
                <a:solidFill>
                  <a:schemeClr val="tx1"/>
                </a:solidFill>
              </a:defRPr>
            </a:lvl1pPr>
            <a:lvl2pPr marL="457203" indent="0">
              <a:buNone/>
              <a:defRPr sz="2000" b="1"/>
            </a:lvl2pPr>
            <a:lvl3pPr marL="914406" indent="0">
              <a:buNone/>
              <a:defRPr sz="1800" b="1"/>
            </a:lvl3pPr>
            <a:lvl4pPr marL="1371609" indent="0">
              <a:buNone/>
              <a:defRPr sz="1600" b="1"/>
            </a:lvl4pPr>
            <a:lvl5pPr marL="1828812" indent="0">
              <a:buNone/>
              <a:defRPr sz="1600" b="1"/>
            </a:lvl5pPr>
            <a:lvl6pPr marL="2286015" indent="0">
              <a:buNone/>
              <a:defRPr sz="1600" b="1"/>
            </a:lvl6pPr>
            <a:lvl7pPr marL="2743218" indent="0">
              <a:buNone/>
              <a:defRPr sz="1600" b="1"/>
            </a:lvl7pPr>
            <a:lvl8pPr marL="3200421" indent="0">
              <a:buNone/>
              <a:defRPr sz="1600" b="1"/>
            </a:lvl8pPr>
            <a:lvl9pPr marL="3657624"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571750"/>
            <a:ext cx="3300984" cy="3219450"/>
          </a:xfrm>
        </p:spPr>
        <p:txBody>
          <a:bodyPr anchor="t">
            <a:normAutofit/>
          </a:bodyPr>
          <a:lstStyle>
            <a:lvl1pPr marL="0" indent="0" algn="ctr">
              <a:buNone/>
              <a:defRPr sz="1400"/>
            </a:lvl1pPr>
            <a:lvl2pPr marL="457203" indent="0">
              <a:buNone/>
              <a:defRPr sz="1200"/>
            </a:lvl2pPr>
            <a:lvl3pPr marL="914406" indent="0">
              <a:buNone/>
              <a:defRPr sz="1000"/>
            </a:lvl3pPr>
            <a:lvl4pPr marL="1371609" indent="0">
              <a:buNone/>
              <a:defRPr sz="900"/>
            </a:lvl4pPr>
            <a:lvl5pPr marL="1828812" indent="0">
              <a:buNone/>
              <a:defRPr sz="900"/>
            </a:lvl5pPr>
            <a:lvl6pPr marL="2286015" indent="0">
              <a:buNone/>
              <a:defRPr sz="900"/>
            </a:lvl6pPr>
            <a:lvl7pPr marL="2743218" indent="0">
              <a:buNone/>
              <a:defRPr sz="900"/>
            </a:lvl7pPr>
            <a:lvl8pPr marL="3200421" indent="0">
              <a:buNone/>
              <a:defRPr sz="900"/>
            </a:lvl8pPr>
            <a:lvl9pPr marL="3657624"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3" indent="0">
              <a:buNone/>
              <a:defRPr sz="2000" b="1"/>
            </a:lvl2pPr>
            <a:lvl3pPr marL="914406" indent="0">
              <a:buNone/>
              <a:defRPr sz="1800" b="1"/>
            </a:lvl3pPr>
            <a:lvl4pPr marL="1371609" indent="0">
              <a:buNone/>
              <a:defRPr sz="1600" b="1"/>
            </a:lvl4pPr>
            <a:lvl5pPr marL="1828812" indent="0">
              <a:buNone/>
              <a:defRPr sz="1600" b="1"/>
            </a:lvl5pPr>
            <a:lvl6pPr marL="2286015" indent="0">
              <a:buNone/>
              <a:defRPr sz="1600" b="1"/>
            </a:lvl6pPr>
            <a:lvl7pPr marL="2743218" indent="0">
              <a:buNone/>
              <a:defRPr sz="1600" b="1"/>
            </a:lvl7pPr>
            <a:lvl8pPr marL="3200421" indent="0">
              <a:buNone/>
              <a:defRPr sz="1600" b="1"/>
            </a:lvl8pPr>
            <a:lvl9pPr marL="3657624"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3" indent="0">
              <a:buNone/>
              <a:defRPr sz="1200"/>
            </a:lvl2pPr>
            <a:lvl3pPr marL="914406" indent="0">
              <a:buNone/>
              <a:defRPr sz="1000"/>
            </a:lvl3pPr>
            <a:lvl4pPr marL="1371609" indent="0">
              <a:buNone/>
              <a:defRPr sz="900"/>
            </a:lvl4pPr>
            <a:lvl5pPr marL="1828812" indent="0">
              <a:buNone/>
              <a:defRPr sz="900"/>
            </a:lvl5pPr>
            <a:lvl6pPr marL="2286015" indent="0">
              <a:buNone/>
              <a:defRPr sz="900"/>
            </a:lvl6pPr>
            <a:lvl7pPr marL="2743218" indent="0">
              <a:buNone/>
              <a:defRPr sz="900"/>
            </a:lvl7pPr>
            <a:lvl8pPr marL="3200421" indent="0">
              <a:buNone/>
              <a:defRPr sz="900"/>
            </a:lvl8pPr>
            <a:lvl9pPr marL="3657624"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3" indent="0">
              <a:buNone/>
              <a:defRPr sz="2000" b="1"/>
            </a:lvl2pPr>
            <a:lvl3pPr marL="914406" indent="0">
              <a:buNone/>
              <a:defRPr sz="1800" b="1"/>
            </a:lvl3pPr>
            <a:lvl4pPr marL="1371609" indent="0">
              <a:buNone/>
              <a:defRPr sz="1600" b="1"/>
            </a:lvl4pPr>
            <a:lvl5pPr marL="1828812" indent="0">
              <a:buNone/>
              <a:defRPr sz="1600" b="1"/>
            </a:lvl5pPr>
            <a:lvl6pPr marL="2286015" indent="0">
              <a:buNone/>
              <a:defRPr sz="1600" b="1"/>
            </a:lvl6pPr>
            <a:lvl7pPr marL="2743218" indent="0">
              <a:buNone/>
              <a:defRPr sz="1600" b="1"/>
            </a:lvl7pPr>
            <a:lvl8pPr marL="3200421" indent="0">
              <a:buNone/>
              <a:defRPr sz="1600" b="1"/>
            </a:lvl8pPr>
            <a:lvl9pPr marL="3657624"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3" indent="0">
              <a:buNone/>
              <a:defRPr sz="1200"/>
            </a:lvl2pPr>
            <a:lvl3pPr marL="914406" indent="0">
              <a:buNone/>
              <a:defRPr sz="1000"/>
            </a:lvl3pPr>
            <a:lvl4pPr marL="1371609" indent="0">
              <a:buNone/>
              <a:defRPr sz="900"/>
            </a:lvl4pPr>
            <a:lvl5pPr marL="1828812" indent="0">
              <a:buNone/>
              <a:defRPr sz="900"/>
            </a:lvl5pPr>
            <a:lvl6pPr marL="2286015" indent="0">
              <a:buNone/>
              <a:defRPr sz="900"/>
            </a:lvl6pPr>
            <a:lvl7pPr marL="2743218" indent="0">
              <a:buNone/>
              <a:defRPr sz="900"/>
            </a:lvl7pPr>
            <a:lvl8pPr marL="3200421" indent="0">
              <a:buNone/>
              <a:defRPr sz="900"/>
            </a:lvl8pPr>
            <a:lvl9pPr marL="3657624"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5B5ED27-FBD5-4DD0-A980-9FA4174010C5}" type="datetimeFigureOut">
              <a:rPr lang="en-IN" smtClean="0"/>
              <a:t>08-05-2024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705D16-5C34-47D8-9951-6E90408AE81D}" type="slidenum">
              <a:rPr lang="en-IN" smtClean="0"/>
              <a:t>‹#›</a:t>
            </a:fld>
            <a:endParaRPr lang="en-IN"/>
          </a:p>
        </p:txBody>
      </p:sp>
    </p:spTree>
    <p:extLst>
      <p:ext uri="{BB962C8B-B14F-4D97-AF65-F5344CB8AC3E}">
        <p14:creationId xmlns:p14="http://schemas.microsoft.com/office/powerpoint/2010/main" val="4191395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986" y="1826045"/>
            <a:ext cx="3372061"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1751" y="1826045"/>
            <a:ext cx="3372061"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620" y="1826045"/>
            <a:ext cx="3372061" cy="1833558"/>
          </a:xfrm>
          <a:prstGeom prst="rect">
            <a:avLst/>
          </a:prstGeom>
        </p:spPr>
      </p:pic>
      <p:sp>
        <p:nvSpPr>
          <p:cNvPr id="30" name="Title 1"/>
          <p:cNvSpPr>
            <a:spLocks noGrp="1"/>
          </p:cNvSpPr>
          <p:nvPr>
            <p:ph type="title"/>
          </p:nvPr>
        </p:nvSpPr>
        <p:spPr>
          <a:xfrm>
            <a:off x="913795"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4" y="3904106"/>
            <a:ext cx="3300984" cy="576262"/>
          </a:xfrm>
        </p:spPr>
        <p:txBody>
          <a:bodyPr anchor="b">
            <a:noAutofit/>
          </a:bodyPr>
          <a:lstStyle>
            <a:lvl1pPr marL="0" indent="0" algn="ctr">
              <a:buNone/>
              <a:defRPr sz="2000" b="0">
                <a:solidFill>
                  <a:schemeClr val="tx1"/>
                </a:solidFill>
              </a:defRPr>
            </a:lvl1pPr>
            <a:lvl2pPr marL="457203" indent="0">
              <a:buNone/>
              <a:defRPr sz="2000" b="1"/>
            </a:lvl2pPr>
            <a:lvl3pPr marL="914406" indent="0">
              <a:buNone/>
              <a:defRPr sz="1800" b="1"/>
            </a:lvl3pPr>
            <a:lvl4pPr marL="1371609" indent="0">
              <a:buNone/>
              <a:defRPr sz="1600" b="1"/>
            </a:lvl4pPr>
            <a:lvl5pPr marL="1828812" indent="0">
              <a:buNone/>
              <a:defRPr sz="1600" b="1"/>
            </a:lvl5pPr>
            <a:lvl6pPr marL="2286015" indent="0">
              <a:buNone/>
              <a:defRPr sz="1600" b="1"/>
            </a:lvl6pPr>
            <a:lvl7pPr marL="2743218" indent="0">
              <a:buNone/>
              <a:defRPr sz="1600" b="1"/>
            </a:lvl7pPr>
            <a:lvl8pPr marL="3200421" indent="0">
              <a:buNone/>
              <a:defRPr sz="1600" b="1"/>
            </a:lvl8pPr>
            <a:lvl9pPr marL="3657624"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3" indent="0">
              <a:buNone/>
              <a:defRPr sz="1600"/>
            </a:lvl2pPr>
            <a:lvl3pPr marL="914406" indent="0">
              <a:buNone/>
              <a:defRPr sz="1600"/>
            </a:lvl3pPr>
            <a:lvl4pPr marL="1371609" indent="0">
              <a:buNone/>
              <a:defRPr sz="1600"/>
            </a:lvl4pPr>
            <a:lvl5pPr marL="1828812" indent="0">
              <a:buNone/>
              <a:defRPr sz="1600"/>
            </a:lvl5pPr>
            <a:lvl6pPr marL="2286015" indent="0">
              <a:buNone/>
              <a:defRPr sz="1600"/>
            </a:lvl6pPr>
            <a:lvl7pPr marL="2743218" indent="0">
              <a:buNone/>
              <a:defRPr sz="1600"/>
            </a:lvl7pPr>
            <a:lvl8pPr marL="3200421" indent="0">
              <a:buNone/>
              <a:defRPr sz="1600"/>
            </a:lvl8pPr>
            <a:lvl9pPr marL="3657624"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4" y="4480370"/>
            <a:ext cx="3300984" cy="1310833"/>
          </a:xfrm>
        </p:spPr>
        <p:txBody>
          <a:bodyPr anchor="t">
            <a:normAutofit/>
          </a:bodyPr>
          <a:lstStyle>
            <a:lvl1pPr marL="0" indent="0" algn="ctr">
              <a:buNone/>
              <a:defRPr sz="1400"/>
            </a:lvl1pPr>
            <a:lvl2pPr marL="457203" indent="0">
              <a:buNone/>
              <a:defRPr sz="1200"/>
            </a:lvl2pPr>
            <a:lvl3pPr marL="914406" indent="0">
              <a:buNone/>
              <a:defRPr sz="1000"/>
            </a:lvl3pPr>
            <a:lvl4pPr marL="1371609" indent="0">
              <a:buNone/>
              <a:defRPr sz="900"/>
            </a:lvl4pPr>
            <a:lvl5pPr marL="1828812" indent="0">
              <a:buNone/>
              <a:defRPr sz="900"/>
            </a:lvl5pPr>
            <a:lvl6pPr marL="2286015" indent="0">
              <a:buNone/>
              <a:defRPr sz="900"/>
            </a:lvl6pPr>
            <a:lvl7pPr marL="2743218" indent="0">
              <a:buNone/>
              <a:defRPr sz="900"/>
            </a:lvl7pPr>
            <a:lvl8pPr marL="3200421" indent="0">
              <a:buNone/>
              <a:defRPr sz="900"/>
            </a:lvl8pPr>
            <a:lvl9pPr marL="3657624"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3" indent="0">
              <a:buNone/>
              <a:defRPr sz="2000" b="1"/>
            </a:lvl2pPr>
            <a:lvl3pPr marL="914406" indent="0">
              <a:buNone/>
              <a:defRPr sz="1800" b="1"/>
            </a:lvl3pPr>
            <a:lvl4pPr marL="1371609" indent="0">
              <a:buNone/>
              <a:defRPr sz="1600" b="1"/>
            </a:lvl4pPr>
            <a:lvl5pPr marL="1828812" indent="0">
              <a:buNone/>
              <a:defRPr sz="1600" b="1"/>
            </a:lvl5pPr>
            <a:lvl6pPr marL="2286015" indent="0">
              <a:buNone/>
              <a:defRPr sz="1600" b="1"/>
            </a:lvl6pPr>
            <a:lvl7pPr marL="2743218" indent="0">
              <a:buNone/>
              <a:defRPr sz="1600" b="1"/>
            </a:lvl7pPr>
            <a:lvl8pPr marL="3200421" indent="0">
              <a:buNone/>
              <a:defRPr sz="1600" b="1"/>
            </a:lvl8pPr>
            <a:lvl9pPr marL="3657624"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3" indent="0">
              <a:buNone/>
              <a:defRPr sz="1600"/>
            </a:lvl2pPr>
            <a:lvl3pPr marL="914406" indent="0">
              <a:buNone/>
              <a:defRPr sz="1600"/>
            </a:lvl3pPr>
            <a:lvl4pPr marL="1371609" indent="0">
              <a:buNone/>
              <a:defRPr sz="1600"/>
            </a:lvl4pPr>
            <a:lvl5pPr marL="1828812" indent="0">
              <a:buNone/>
              <a:defRPr sz="1600"/>
            </a:lvl5pPr>
            <a:lvl6pPr marL="2286015" indent="0">
              <a:buNone/>
              <a:defRPr sz="1600"/>
            </a:lvl6pPr>
            <a:lvl7pPr marL="2743218" indent="0">
              <a:buNone/>
              <a:defRPr sz="1600"/>
            </a:lvl7pPr>
            <a:lvl8pPr marL="3200421" indent="0">
              <a:buNone/>
              <a:defRPr sz="1600"/>
            </a:lvl8pPr>
            <a:lvl9pPr marL="3657624"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4" y="4480369"/>
            <a:ext cx="3302337" cy="1310833"/>
          </a:xfrm>
        </p:spPr>
        <p:txBody>
          <a:bodyPr anchor="t">
            <a:normAutofit/>
          </a:bodyPr>
          <a:lstStyle>
            <a:lvl1pPr marL="0" indent="0" algn="ctr">
              <a:buNone/>
              <a:defRPr sz="1400"/>
            </a:lvl1pPr>
            <a:lvl2pPr marL="457203" indent="0">
              <a:buNone/>
              <a:defRPr sz="1200"/>
            </a:lvl2pPr>
            <a:lvl3pPr marL="914406" indent="0">
              <a:buNone/>
              <a:defRPr sz="1000"/>
            </a:lvl3pPr>
            <a:lvl4pPr marL="1371609" indent="0">
              <a:buNone/>
              <a:defRPr sz="900"/>
            </a:lvl4pPr>
            <a:lvl5pPr marL="1828812" indent="0">
              <a:buNone/>
              <a:defRPr sz="900"/>
            </a:lvl5pPr>
            <a:lvl6pPr marL="2286015" indent="0">
              <a:buNone/>
              <a:defRPr sz="900"/>
            </a:lvl6pPr>
            <a:lvl7pPr marL="2743218" indent="0">
              <a:buNone/>
              <a:defRPr sz="900"/>
            </a:lvl7pPr>
            <a:lvl8pPr marL="3200421" indent="0">
              <a:buNone/>
              <a:defRPr sz="900"/>
            </a:lvl8pPr>
            <a:lvl9pPr marL="3657624"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3" indent="0">
              <a:buNone/>
              <a:defRPr sz="2000" b="1"/>
            </a:lvl2pPr>
            <a:lvl3pPr marL="914406" indent="0">
              <a:buNone/>
              <a:defRPr sz="1800" b="1"/>
            </a:lvl3pPr>
            <a:lvl4pPr marL="1371609" indent="0">
              <a:buNone/>
              <a:defRPr sz="1600" b="1"/>
            </a:lvl4pPr>
            <a:lvl5pPr marL="1828812" indent="0">
              <a:buNone/>
              <a:defRPr sz="1600" b="1"/>
            </a:lvl5pPr>
            <a:lvl6pPr marL="2286015" indent="0">
              <a:buNone/>
              <a:defRPr sz="1600" b="1"/>
            </a:lvl6pPr>
            <a:lvl7pPr marL="2743218" indent="0">
              <a:buNone/>
              <a:defRPr sz="1600" b="1"/>
            </a:lvl7pPr>
            <a:lvl8pPr marL="3200421" indent="0">
              <a:buNone/>
              <a:defRPr sz="1600" b="1"/>
            </a:lvl8pPr>
            <a:lvl9pPr marL="3657624"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9"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3" indent="0">
              <a:buNone/>
              <a:defRPr sz="1600"/>
            </a:lvl2pPr>
            <a:lvl3pPr marL="914406" indent="0">
              <a:buNone/>
              <a:defRPr sz="1600"/>
            </a:lvl3pPr>
            <a:lvl4pPr marL="1371609" indent="0">
              <a:buNone/>
              <a:defRPr sz="1600"/>
            </a:lvl4pPr>
            <a:lvl5pPr marL="1828812" indent="0">
              <a:buNone/>
              <a:defRPr sz="1600"/>
            </a:lvl5pPr>
            <a:lvl6pPr marL="2286015" indent="0">
              <a:buNone/>
              <a:defRPr sz="1600"/>
            </a:lvl6pPr>
            <a:lvl7pPr marL="2743218" indent="0">
              <a:buNone/>
              <a:defRPr sz="1600"/>
            </a:lvl7pPr>
            <a:lvl8pPr marL="3200421" indent="0">
              <a:buNone/>
              <a:defRPr sz="1600"/>
            </a:lvl8pPr>
            <a:lvl9pPr marL="3657624"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7"/>
            <a:ext cx="3300984" cy="1310835"/>
          </a:xfrm>
        </p:spPr>
        <p:txBody>
          <a:bodyPr anchor="t">
            <a:normAutofit/>
          </a:bodyPr>
          <a:lstStyle>
            <a:lvl1pPr marL="0" indent="0" algn="ctr">
              <a:buNone/>
              <a:defRPr sz="1400"/>
            </a:lvl1pPr>
            <a:lvl2pPr marL="457203" indent="0">
              <a:buNone/>
              <a:defRPr sz="1200"/>
            </a:lvl2pPr>
            <a:lvl3pPr marL="914406" indent="0">
              <a:buNone/>
              <a:defRPr sz="1000"/>
            </a:lvl3pPr>
            <a:lvl4pPr marL="1371609" indent="0">
              <a:buNone/>
              <a:defRPr sz="900"/>
            </a:lvl4pPr>
            <a:lvl5pPr marL="1828812" indent="0">
              <a:buNone/>
              <a:defRPr sz="900"/>
            </a:lvl5pPr>
            <a:lvl6pPr marL="2286015" indent="0">
              <a:buNone/>
              <a:defRPr sz="900"/>
            </a:lvl6pPr>
            <a:lvl7pPr marL="2743218" indent="0">
              <a:buNone/>
              <a:defRPr sz="900"/>
            </a:lvl7pPr>
            <a:lvl8pPr marL="3200421" indent="0">
              <a:buNone/>
              <a:defRPr sz="900"/>
            </a:lvl8pPr>
            <a:lvl9pPr marL="3657624"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5B5ED27-FBD5-4DD0-A980-9FA4174010C5}" type="datetimeFigureOut">
              <a:rPr lang="en-IN" smtClean="0"/>
              <a:t>08-05-2024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705D16-5C34-47D8-9951-6E90408AE81D}" type="slidenum">
              <a:rPr lang="en-IN" smtClean="0"/>
              <a:t>‹#›</a:t>
            </a:fld>
            <a:endParaRPr lang="en-IN"/>
          </a:p>
        </p:txBody>
      </p:sp>
    </p:spTree>
    <p:extLst>
      <p:ext uri="{BB962C8B-B14F-4D97-AF65-F5344CB8AC3E}">
        <p14:creationId xmlns:p14="http://schemas.microsoft.com/office/powerpoint/2010/main" val="2794566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B5ED27-FBD5-4DD0-A980-9FA4174010C5}"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705D16-5C34-47D8-9951-6E90408AE81D}" type="slidenum">
              <a:rPr lang="en-IN" smtClean="0"/>
              <a:t>‹#›</a:t>
            </a:fld>
            <a:endParaRPr lang="en-IN"/>
          </a:p>
        </p:txBody>
      </p:sp>
    </p:spTree>
    <p:extLst>
      <p:ext uri="{BB962C8B-B14F-4D97-AF65-F5344CB8AC3E}">
        <p14:creationId xmlns:p14="http://schemas.microsoft.com/office/powerpoint/2010/main" val="1720292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71" y="609601"/>
            <a:ext cx="2284486"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601"/>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B5ED27-FBD5-4DD0-A980-9FA4174010C5}"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705D16-5C34-47D8-9951-6E90408AE81D}" type="slidenum">
              <a:rPr lang="en-IN" smtClean="0"/>
              <a:t>‹#›</a:t>
            </a:fld>
            <a:endParaRPr lang="en-IN"/>
          </a:p>
        </p:txBody>
      </p:sp>
    </p:spTree>
    <p:extLst>
      <p:ext uri="{BB962C8B-B14F-4D97-AF65-F5344CB8AC3E}">
        <p14:creationId xmlns:p14="http://schemas.microsoft.com/office/powerpoint/2010/main" val="239523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B5ED27-FBD5-4DD0-A980-9FA4174010C5}"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705D16-5C34-47D8-9951-6E90408AE81D}" type="slidenum">
              <a:rPr lang="en-IN" smtClean="0"/>
              <a:t>‹#›</a:t>
            </a:fld>
            <a:endParaRPr lang="en-IN"/>
          </a:p>
        </p:txBody>
      </p:sp>
    </p:spTree>
    <p:extLst>
      <p:ext uri="{BB962C8B-B14F-4D97-AF65-F5344CB8AC3E}">
        <p14:creationId xmlns:p14="http://schemas.microsoft.com/office/powerpoint/2010/main" val="3641243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2" y="1761069"/>
            <a:ext cx="9590551"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2" y="3589879"/>
            <a:ext cx="9590551" cy="1507054"/>
          </a:xfrm>
        </p:spPr>
        <p:txBody>
          <a:bodyPr anchor="t"/>
          <a:lstStyle>
            <a:lvl1pPr marL="0" indent="0" algn="ctr">
              <a:buNone/>
              <a:defRPr sz="2000">
                <a:solidFill>
                  <a:schemeClr val="tx1"/>
                </a:solidFill>
              </a:defRPr>
            </a:lvl1pPr>
            <a:lvl2pPr marL="457203" indent="0">
              <a:buNone/>
              <a:defRPr sz="1800">
                <a:solidFill>
                  <a:schemeClr val="tx1">
                    <a:tint val="75000"/>
                  </a:schemeClr>
                </a:solidFill>
              </a:defRPr>
            </a:lvl2pPr>
            <a:lvl3pPr marL="914406" indent="0">
              <a:buNone/>
              <a:defRPr sz="1600">
                <a:solidFill>
                  <a:schemeClr val="tx1">
                    <a:tint val="75000"/>
                  </a:schemeClr>
                </a:solidFill>
              </a:defRPr>
            </a:lvl3pPr>
            <a:lvl4pPr marL="1371609" indent="0">
              <a:buNone/>
              <a:defRPr sz="1400">
                <a:solidFill>
                  <a:schemeClr val="tx1">
                    <a:tint val="75000"/>
                  </a:schemeClr>
                </a:solidFill>
              </a:defRPr>
            </a:lvl4pPr>
            <a:lvl5pPr marL="1828812" indent="0">
              <a:buNone/>
              <a:defRPr sz="1400">
                <a:solidFill>
                  <a:schemeClr val="tx1">
                    <a:tint val="75000"/>
                  </a:schemeClr>
                </a:solidFill>
              </a:defRPr>
            </a:lvl5pPr>
            <a:lvl6pPr marL="2286015" indent="0">
              <a:buNone/>
              <a:defRPr sz="1400">
                <a:solidFill>
                  <a:schemeClr val="tx1">
                    <a:tint val="75000"/>
                  </a:schemeClr>
                </a:solidFill>
              </a:defRPr>
            </a:lvl6pPr>
            <a:lvl7pPr marL="2743218" indent="0">
              <a:buNone/>
              <a:defRPr sz="1400">
                <a:solidFill>
                  <a:schemeClr val="tx1">
                    <a:tint val="75000"/>
                  </a:schemeClr>
                </a:solidFill>
              </a:defRPr>
            </a:lvl7pPr>
            <a:lvl8pPr marL="3200421" indent="0">
              <a:buNone/>
              <a:defRPr sz="1400">
                <a:solidFill>
                  <a:schemeClr val="tx1">
                    <a:tint val="75000"/>
                  </a:schemeClr>
                </a:solidFill>
              </a:defRPr>
            </a:lvl8pPr>
            <a:lvl9pPr marL="3657624"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B5ED27-FBD5-4DD0-A980-9FA4174010C5}"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705D16-5C34-47D8-9951-6E90408AE81D}" type="slidenum">
              <a:rPr lang="en-IN" smtClean="0"/>
              <a:t>‹#›</a:t>
            </a:fld>
            <a:endParaRPr lang="en-IN"/>
          </a:p>
        </p:txBody>
      </p:sp>
    </p:spTree>
    <p:extLst>
      <p:ext uri="{BB962C8B-B14F-4D97-AF65-F5344CB8AC3E}">
        <p14:creationId xmlns:p14="http://schemas.microsoft.com/office/powerpoint/2010/main" val="2195929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7"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3" y="1732451"/>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B5ED27-FBD5-4DD0-A980-9FA4174010C5}"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705D16-5C34-47D8-9951-6E90408AE81D}" type="slidenum">
              <a:rPr lang="en-IN" smtClean="0"/>
              <a:t>‹#›</a:t>
            </a:fld>
            <a:endParaRPr lang="en-IN"/>
          </a:p>
        </p:txBody>
      </p:sp>
    </p:spTree>
    <p:extLst>
      <p:ext uri="{BB962C8B-B14F-4D97-AF65-F5344CB8AC3E}">
        <p14:creationId xmlns:p14="http://schemas.microsoft.com/office/powerpoint/2010/main" val="3715607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4" y="1770324"/>
            <a:ext cx="5049897"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7661" y="1770324"/>
            <a:ext cx="5049897" cy="4112953"/>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3" indent="0">
              <a:buNone/>
              <a:defRPr sz="2000" b="1"/>
            </a:lvl2pPr>
            <a:lvl3pPr marL="914406" indent="0">
              <a:buNone/>
              <a:defRPr sz="1800" b="1"/>
            </a:lvl3pPr>
            <a:lvl4pPr marL="1371609" indent="0">
              <a:buNone/>
              <a:defRPr sz="1600" b="1"/>
            </a:lvl4pPr>
            <a:lvl5pPr marL="1828812" indent="0">
              <a:buNone/>
              <a:defRPr sz="1600" b="1"/>
            </a:lvl5pPr>
            <a:lvl6pPr marL="2286015" indent="0">
              <a:buNone/>
              <a:defRPr sz="1600" b="1"/>
            </a:lvl6pPr>
            <a:lvl7pPr marL="2743218" indent="0">
              <a:buNone/>
              <a:defRPr sz="1600" b="1"/>
            </a:lvl7pPr>
            <a:lvl8pPr marL="3200421" indent="0">
              <a:buNone/>
              <a:defRPr sz="1600" b="1"/>
            </a:lvl8pPr>
            <a:lvl9pPr marL="3657624"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9"/>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6"/>
            <a:ext cx="4895331" cy="544883"/>
          </a:xfrm>
        </p:spPr>
        <p:txBody>
          <a:bodyPr anchor="b">
            <a:noAutofit/>
          </a:bodyPr>
          <a:lstStyle>
            <a:lvl1pPr marL="0" indent="0" algn="ctr">
              <a:buNone/>
              <a:defRPr sz="2400" b="0"/>
            </a:lvl1pPr>
            <a:lvl2pPr marL="457203" indent="0">
              <a:buNone/>
              <a:defRPr sz="2000" b="1"/>
            </a:lvl2pPr>
            <a:lvl3pPr marL="914406" indent="0">
              <a:buNone/>
              <a:defRPr sz="1800" b="1"/>
            </a:lvl3pPr>
            <a:lvl4pPr marL="1371609" indent="0">
              <a:buNone/>
              <a:defRPr sz="1600" b="1"/>
            </a:lvl4pPr>
            <a:lvl5pPr marL="1828812" indent="0">
              <a:buNone/>
              <a:defRPr sz="1600" b="1"/>
            </a:lvl5pPr>
            <a:lvl6pPr marL="2286015" indent="0">
              <a:buNone/>
              <a:defRPr sz="1600" b="1"/>
            </a:lvl6pPr>
            <a:lvl7pPr marL="2743218" indent="0">
              <a:buNone/>
              <a:defRPr sz="1600" b="1"/>
            </a:lvl7pPr>
            <a:lvl8pPr marL="3200421" indent="0">
              <a:buNone/>
              <a:defRPr sz="1600" b="1"/>
            </a:lvl8pPr>
            <a:lvl9pPr marL="365762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9"/>
            <a:ext cx="4895331"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B5ED27-FBD5-4DD0-A980-9FA4174010C5}" type="datetimeFigureOut">
              <a:rPr lang="en-IN" smtClean="0"/>
              <a:t>08-05-2024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705D16-5C34-47D8-9951-6E90408AE81D}" type="slidenum">
              <a:rPr lang="en-IN" smtClean="0"/>
              <a:t>‹#›</a:t>
            </a:fld>
            <a:endParaRPr lang="en-IN"/>
          </a:p>
        </p:txBody>
      </p:sp>
    </p:spTree>
    <p:extLst>
      <p:ext uri="{BB962C8B-B14F-4D97-AF65-F5344CB8AC3E}">
        <p14:creationId xmlns:p14="http://schemas.microsoft.com/office/powerpoint/2010/main" val="3012934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B5ED27-FBD5-4DD0-A980-9FA4174010C5}" type="datetimeFigureOut">
              <a:rPr lang="en-IN" smtClean="0"/>
              <a:t>08-05-2024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705D16-5C34-47D8-9951-6E90408AE81D}" type="slidenum">
              <a:rPr lang="en-IN" smtClean="0"/>
              <a:t>‹#›</a:t>
            </a:fld>
            <a:endParaRPr lang="en-IN"/>
          </a:p>
        </p:txBody>
      </p:sp>
    </p:spTree>
    <p:extLst>
      <p:ext uri="{BB962C8B-B14F-4D97-AF65-F5344CB8AC3E}">
        <p14:creationId xmlns:p14="http://schemas.microsoft.com/office/powerpoint/2010/main" val="1338352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B5ED27-FBD5-4DD0-A980-9FA4174010C5}" type="datetimeFigureOut">
              <a:rPr lang="en-IN" smtClean="0"/>
              <a:t>08-05-2024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9705D16-5C34-47D8-9951-6E90408AE81D}" type="slidenum">
              <a:rPr lang="en-IN" smtClean="0"/>
              <a:t>‹#›</a:t>
            </a:fld>
            <a:endParaRPr lang="en-IN"/>
          </a:p>
        </p:txBody>
      </p:sp>
    </p:spTree>
    <p:extLst>
      <p:ext uri="{BB962C8B-B14F-4D97-AF65-F5344CB8AC3E}">
        <p14:creationId xmlns:p14="http://schemas.microsoft.com/office/powerpoint/2010/main" val="740372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7"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4"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7" y="2431519"/>
            <a:ext cx="3706889" cy="3359681"/>
          </a:xfrm>
        </p:spPr>
        <p:txBody>
          <a:bodyPr anchor="t">
            <a:normAutofit/>
          </a:bodyPr>
          <a:lstStyle>
            <a:lvl1pPr marL="0" indent="0" algn="ctr">
              <a:buNone/>
              <a:defRPr sz="1600"/>
            </a:lvl1pPr>
            <a:lvl2pPr marL="457203" indent="0">
              <a:buNone/>
              <a:defRPr sz="1200"/>
            </a:lvl2pPr>
            <a:lvl3pPr marL="914406" indent="0">
              <a:buNone/>
              <a:defRPr sz="1000"/>
            </a:lvl3pPr>
            <a:lvl4pPr marL="1371609" indent="0">
              <a:buNone/>
              <a:defRPr sz="900"/>
            </a:lvl4pPr>
            <a:lvl5pPr marL="1828812" indent="0">
              <a:buNone/>
              <a:defRPr sz="900"/>
            </a:lvl5pPr>
            <a:lvl6pPr marL="2286015" indent="0">
              <a:buNone/>
              <a:defRPr sz="900"/>
            </a:lvl6pPr>
            <a:lvl7pPr marL="2743218" indent="0">
              <a:buNone/>
              <a:defRPr sz="900"/>
            </a:lvl7pPr>
            <a:lvl8pPr marL="3200421" indent="0">
              <a:buNone/>
              <a:defRPr sz="900"/>
            </a:lvl8pPr>
            <a:lvl9pPr marL="365762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B5ED27-FBD5-4DD0-A980-9FA4174010C5}"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705D16-5C34-47D8-9951-6E90408AE81D}" type="slidenum">
              <a:rPr lang="en-IN" smtClean="0"/>
              <a:t>‹#›</a:t>
            </a:fld>
            <a:endParaRPr lang="en-IN"/>
          </a:p>
        </p:txBody>
      </p:sp>
    </p:spTree>
    <p:extLst>
      <p:ext uri="{BB962C8B-B14F-4D97-AF65-F5344CB8AC3E}">
        <p14:creationId xmlns:p14="http://schemas.microsoft.com/office/powerpoint/2010/main" val="4200252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9983" y="609923"/>
            <a:ext cx="4570861" cy="5205472"/>
          </a:xfrm>
          <a:prstGeom prst="rect">
            <a:avLst/>
          </a:prstGeom>
        </p:spPr>
      </p:pic>
      <p:sp>
        <p:nvSpPr>
          <p:cNvPr id="2" name="Title 1"/>
          <p:cNvSpPr>
            <a:spLocks noGrp="1"/>
          </p:cNvSpPr>
          <p:nvPr>
            <p:ph type="title"/>
          </p:nvPr>
        </p:nvSpPr>
        <p:spPr>
          <a:xfrm>
            <a:off x="913796" y="609923"/>
            <a:ext cx="5232901"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635638" y="743989"/>
            <a:ext cx="4220500"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3" indent="0">
              <a:buNone/>
              <a:defRPr sz="1600"/>
            </a:lvl2pPr>
            <a:lvl3pPr marL="914406" indent="0">
              <a:buNone/>
              <a:defRPr sz="1600"/>
            </a:lvl3pPr>
            <a:lvl4pPr marL="1371609" indent="0">
              <a:buNone/>
              <a:defRPr sz="1600"/>
            </a:lvl4pPr>
            <a:lvl5pPr marL="1828812" indent="0">
              <a:buNone/>
              <a:defRPr sz="1600"/>
            </a:lvl5pPr>
            <a:lvl6pPr marL="2286015" indent="0">
              <a:buNone/>
              <a:defRPr sz="1600"/>
            </a:lvl6pPr>
            <a:lvl7pPr marL="2743218" indent="0">
              <a:buNone/>
              <a:defRPr sz="1600"/>
            </a:lvl7pPr>
            <a:lvl8pPr marL="3200421" indent="0">
              <a:buNone/>
              <a:defRPr sz="1600"/>
            </a:lvl8pPr>
            <a:lvl9pPr marL="3657624"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6" y="2439261"/>
            <a:ext cx="5232901" cy="3376134"/>
          </a:xfrm>
        </p:spPr>
        <p:txBody>
          <a:bodyPr anchor="t">
            <a:normAutofit/>
          </a:bodyPr>
          <a:lstStyle>
            <a:lvl1pPr marL="0" indent="0" algn="ctr">
              <a:buNone/>
              <a:defRPr sz="1600"/>
            </a:lvl1pPr>
            <a:lvl2pPr marL="457203" indent="0">
              <a:buNone/>
              <a:defRPr sz="1200"/>
            </a:lvl2pPr>
            <a:lvl3pPr marL="914406" indent="0">
              <a:buNone/>
              <a:defRPr sz="1000"/>
            </a:lvl3pPr>
            <a:lvl4pPr marL="1371609" indent="0">
              <a:buNone/>
              <a:defRPr sz="900"/>
            </a:lvl4pPr>
            <a:lvl5pPr marL="1828812" indent="0">
              <a:buNone/>
              <a:defRPr sz="900"/>
            </a:lvl5pPr>
            <a:lvl6pPr marL="2286015" indent="0">
              <a:buNone/>
              <a:defRPr sz="900"/>
            </a:lvl6pPr>
            <a:lvl7pPr marL="2743218" indent="0">
              <a:buNone/>
              <a:defRPr sz="900"/>
            </a:lvl7pPr>
            <a:lvl8pPr marL="3200421" indent="0">
              <a:buNone/>
              <a:defRPr sz="900"/>
            </a:lvl8pPr>
            <a:lvl9pPr marL="365762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B5ED27-FBD5-4DD0-A980-9FA4174010C5}"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705D16-5C34-47D8-9951-6E90408AE81D}" type="slidenum">
              <a:rPr lang="en-IN" smtClean="0"/>
              <a:t>‹#›</a:t>
            </a:fld>
            <a:endParaRPr lang="en-IN"/>
          </a:p>
        </p:txBody>
      </p:sp>
    </p:spTree>
    <p:extLst>
      <p:ext uri="{BB962C8B-B14F-4D97-AF65-F5344CB8AC3E}">
        <p14:creationId xmlns:p14="http://schemas.microsoft.com/office/powerpoint/2010/main" val="3884099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3"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51"/>
            <a:ext cx="10353763"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7"/>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5B5ED27-FBD5-4DD0-A980-9FA4174010C5}" type="datetimeFigureOut">
              <a:rPr lang="en-IN" smtClean="0"/>
              <a:t>08-05-2024</a:t>
            </a:fld>
            <a:endParaRPr lang="en-IN"/>
          </a:p>
        </p:txBody>
      </p:sp>
      <p:sp>
        <p:nvSpPr>
          <p:cNvPr id="5" name="Footer Placeholder 4"/>
          <p:cNvSpPr>
            <a:spLocks noGrp="1"/>
          </p:cNvSpPr>
          <p:nvPr>
            <p:ph type="ftr" sz="quarter" idx="3"/>
          </p:nvPr>
        </p:nvSpPr>
        <p:spPr>
          <a:xfrm>
            <a:off x="913797" y="5883277"/>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3" y="5883277"/>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9705D16-5C34-47D8-9951-6E90408AE81D}" type="slidenum">
              <a:rPr lang="en-IN" smtClean="0"/>
              <a:t>‹#›</a:t>
            </a:fld>
            <a:endParaRPr lang="en-IN"/>
          </a:p>
        </p:txBody>
      </p:sp>
    </p:spTree>
    <p:extLst>
      <p:ext uri="{BB962C8B-B14F-4D97-AF65-F5344CB8AC3E}">
        <p14:creationId xmlns:p14="http://schemas.microsoft.com/office/powerpoint/2010/main" val="4240430117"/>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3"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2" indent="-306002" algn="l" defTabSz="457203"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5" indent="-270002" algn="l" defTabSz="457203"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7" indent="-216002" algn="l" defTabSz="457203"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9" indent="-216002" algn="l" defTabSz="457203"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11" indent="-216002" algn="l" defTabSz="457203"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13" indent="-228602" algn="l" defTabSz="457203"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16" indent="-228602" algn="l" defTabSz="457203"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18" indent="-228602" algn="l" defTabSz="457203"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21" indent="-228602" algn="l" defTabSz="457203"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3" rtl="0" eaLnBrk="1" latinLnBrk="0" hangingPunct="1">
        <a:defRPr sz="1800" kern="1200">
          <a:solidFill>
            <a:schemeClr val="tx1"/>
          </a:solidFill>
          <a:latin typeface="+mn-lt"/>
          <a:ea typeface="+mn-ea"/>
          <a:cs typeface="+mn-cs"/>
        </a:defRPr>
      </a:lvl1pPr>
      <a:lvl2pPr marL="457203" algn="l" defTabSz="457203" rtl="0" eaLnBrk="1" latinLnBrk="0" hangingPunct="1">
        <a:defRPr sz="1800" kern="1200">
          <a:solidFill>
            <a:schemeClr val="tx1"/>
          </a:solidFill>
          <a:latin typeface="+mn-lt"/>
          <a:ea typeface="+mn-ea"/>
          <a:cs typeface="+mn-cs"/>
        </a:defRPr>
      </a:lvl2pPr>
      <a:lvl3pPr marL="914406" algn="l" defTabSz="457203" rtl="0" eaLnBrk="1" latinLnBrk="0" hangingPunct="1">
        <a:defRPr sz="1800" kern="1200">
          <a:solidFill>
            <a:schemeClr val="tx1"/>
          </a:solidFill>
          <a:latin typeface="+mn-lt"/>
          <a:ea typeface="+mn-ea"/>
          <a:cs typeface="+mn-cs"/>
        </a:defRPr>
      </a:lvl3pPr>
      <a:lvl4pPr marL="1371609" algn="l" defTabSz="457203" rtl="0" eaLnBrk="1" latinLnBrk="0" hangingPunct="1">
        <a:defRPr sz="1800" kern="1200">
          <a:solidFill>
            <a:schemeClr val="tx1"/>
          </a:solidFill>
          <a:latin typeface="+mn-lt"/>
          <a:ea typeface="+mn-ea"/>
          <a:cs typeface="+mn-cs"/>
        </a:defRPr>
      </a:lvl4pPr>
      <a:lvl5pPr marL="1828812" algn="l" defTabSz="457203" rtl="0" eaLnBrk="1" latinLnBrk="0" hangingPunct="1">
        <a:defRPr sz="1800" kern="1200">
          <a:solidFill>
            <a:schemeClr val="tx1"/>
          </a:solidFill>
          <a:latin typeface="+mn-lt"/>
          <a:ea typeface="+mn-ea"/>
          <a:cs typeface="+mn-cs"/>
        </a:defRPr>
      </a:lvl5pPr>
      <a:lvl6pPr marL="2286015" algn="l" defTabSz="457203" rtl="0" eaLnBrk="1" latinLnBrk="0" hangingPunct="1">
        <a:defRPr sz="1800" kern="1200">
          <a:solidFill>
            <a:schemeClr val="tx1"/>
          </a:solidFill>
          <a:latin typeface="+mn-lt"/>
          <a:ea typeface="+mn-ea"/>
          <a:cs typeface="+mn-cs"/>
        </a:defRPr>
      </a:lvl6pPr>
      <a:lvl7pPr marL="2743218" algn="l" defTabSz="457203" rtl="0" eaLnBrk="1" latinLnBrk="0" hangingPunct="1">
        <a:defRPr sz="1800" kern="1200">
          <a:solidFill>
            <a:schemeClr val="tx1"/>
          </a:solidFill>
          <a:latin typeface="+mn-lt"/>
          <a:ea typeface="+mn-ea"/>
          <a:cs typeface="+mn-cs"/>
        </a:defRPr>
      </a:lvl7pPr>
      <a:lvl8pPr marL="3200421" algn="l" defTabSz="457203" rtl="0" eaLnBrk="1" latinLnBrk="0" hangingPunct="1">
        <a:defRPr sz="1800" kern="1200">
          <a:solidFill>
            <a:schemeClr val="tx1"/>
          </a:solidFill>
          <a:latin typeface="+mn-lt"/>
          <a:ea typeface="+mn-ea"/>
          <a:cs typeface="+mn-cs"/>
        </a:defRPr>
      </a:lvl8pPr>
      <a:lvl9pPr marL="3657624" algn="l" defTabSz="45720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pic>
        <p:nvPicPr>
          <p:cNvPr id="4" name="Picture 4" descr="Top MBA College in Punjab, India | LM Thapar School of Management | MBA  Admissions 2023">
            <a:extLst>
              <a:ext uri="{FF2B5EF4-FFF2-40B4-BE49-F238E27FC236}">
                <a16:creationId xmlns:a16="http://schemas.microsoft.com/office/drawing/2014/main" id="{CE968D28-EBF2-E89B-320E-D110E025FB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6106" y="5364816"/>
            <a:ext cx="1311868" cy="14931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7E5A279-1D03-ABEA-494D-C322D6740152}"/>
              </a:ext>
            </a:extLst>
          </p:cNvPr>
          <p:cNvSpPr txBox="1"/>
          <p:nvPr/>
        </p:nvSpPr>
        <p:spPr>
          <a:xfrm>
            <a:off x="629265" y="757499"/>
            <a:ext cx="11287432" cy="584775"/>
          </a:xfrm>
          <a:prstGeom prst="rect">
            <a:avLst/>
          </a:prstGeom>
          <a:noFill/>
        </p:spPr>
        <p:txBody>
          <a:bodyPr wrap="square" rtlCol="0">
            <a:prstTxWarp prst="textArchUp">
              <a:avLst/>
            </a:prstTxWarp>
            <a:spAutoFit/>
          </a:bodyPr>
          <a:lstStyle/>
          <a:p>
            <a:r>
              <a:rPr lang="en-IN" sz="3200" b="1" u="sng" spc="50" dirty="0">
                <a:ln w="0"/>
                <a:solidFill>
                  <a:srgbClr val="002060"/>
                </a:solidFill>
                <a:effectLst>
                  <a:glow rad="228600">
                    <a:schemeClr val="accent1">
                      <a:satMod val="175000"/>
                      <a:alpha val="40000"/>
                    </a:schemeClr>
                  </a:glow>
                  <a:innerShdw blurRad="63500" dist="50800" dir="13500000">
                    <a:srgbClr val="000000">
                      <a:alpha val="50000"/>
                    </a:srgbClr>
                  </a:innerShdw>
                </a:effectLst>
                <a:latin typeface="Times New Roman" panose="02020603050405020304" pitchFamily="18" charset="0"/>
                <a:cs typeface="Times New Roman" panose="02020603050405020304" pitchFamily="18" charset="0"/>
              </a:rPr>
              <a:t>UCS310 - DATABASE MANAGEMENT SYSTEM PROJECT</a:t>
            </a:r>
          </a:p>
        </p:txBody>
      </p:sp>
    </p:spTree>
    <p:extLst>
      <p:ext uri="{BB962C8B-B14F-4D97-AF65-F5344CB8AC3E}">
        <p14:creationId xmlns:p14="http://schemas.microsoft.com/office/powerpoint/2010/main" val="1157594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1018A5C-5184-81A2-A949-934806519F48}"/>
              </a:ext>
            </a:extLst>
          </p:cNvPr>
          <p:cNvGraphicFramePr>
            <a:graphicFrameLocks noGrp="1"/>
          </p:cNvGraphicFramePr>
          <p:nvPr>
            <p:extLst>
              <p:ext uri="{D42A27DB-BD31-4B8C-83A1-F6EECF244321}">
                <p14:modId xmlns:p14="http://schemas.microsoft.com/office/powerpoint/2010/main" val="3933442311"/>
              </p:ext>
            </p:extLst>
          </p:nvPr>
        </p:nvGraphicFramePr>
        <p:xfrm>
          <a:off x="1066800" y="1606674"/>
          <a:ext cx="10058400" cy="109728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875581180"/>
                    </a:ext>
                  </a:extLst>
                </a:gridCol>
                <a:gridCol w="2514600">
                  <a:extLst>
                    <a:ext uri="{9D8B030D-6E8A-4147-A177-3AD203B41FA5}">
                      <a16:colId xmlns:a16="http://schemas.microsoft.com/office/drawing/2014/main" val="47264536"/>
                    </a:ext>
                  </a:extLst>
                </a:gridCol>
                <a:gridCol w="2514600">
                  <a:extLst>
                    <a:ext uri="{9D8B030D-6E8A-4147-A177-3AD203B41FA5}">
                      <a16:colId xmlns:a16="http://schemas.microsoft.com/office/drawing/2014/main" val="3678255115"/>
                    </a:ext>
                  </a:extLst>
                </a:gridCol>
                <a:gridCol w="2514600">
                  <a:extLst>
                    <a:ext uri="{9D8B030D-6E8A-4147-A177-3AD203B41FA5}">
                      <a16:colId xmlns:a16="http://schemas.microsoft.com/office/drawing/2014/main" val="4022332003"/>
                    </a:ext>
                  </a:extLst>
                </a:gridCol>
              </a:tblGrid>
              <a:tr h="319549">
                <a:tc gridSpan="4">
                  <a:txBody>
                    <a:bodyPr/>
                    <a:lstStyle/>
                    <a:p>
                      <a:pPr algn="ctr"/>
                      <a:r>
                        <a:rPr lang="en-US" dirty="0"/>
                        <a:t>COMPANY</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134413681"/>
                  </a:ext>
                </a:extLst>
              </a:tr>
              <a:tr h="319549">
                <a:tc>
                  <a:txBody>
                    <a:bodyPr/>
                    <a:lstStyle/>
                    <a:p>
                      <a:pPr algn="ctr"/>
                      <a:r>
                        <a:rPr lang="en-US" dirty="0" err="1"/>
                        <a:t>c_id</a:t>
                      </a:r>
                      <a:endParaRPr lang="en-IN" dirty="0"/>
                    </a:p>
                  </a:txBody>
                  <a:tcPr anchor="ctr">
                    <a:lnL w="12700" cap="flat" cmpd="sng" algn="ctr">
                      <a:solidFill>
                        <a:schemeClr val="tx1"/>
                      </a:solidFill>
                      <a:prstDash val="solid"/>
                      <a:round/>
                      <a:headEnd type="none" w="med" len="med"/>
                      <a:tailEnd type="none" w="med" len="med"/>
                    </a:lnL>
                  </a:tcPr>
                </a:tc>
                <a:tc>
                  <a:txBody>
                    <a:bodyPr/>
                    <a:lstStyle/>
                    <a:p>
                      <a:pPr algn="ctr"/>
                      <a:r>
                        <a:rPr lang="en-US" dirty="0" err="1"/>
                        <a:t>c_name</a:t>
                      </a:r>
                      <a:endParaRPr lang="en-IN" dirty="0"/>
                    </a:p>
                  </a:txBody>
                  <a:tcPr anchor="ctr"/>
                </a:tc>
                <a:tc>
                  <a:txBody>
                    <a:bodyPr/>
                    <a:lstStyle/>
                    <a:p>
                      <a:pPr algn="ctr"/>
                      <a:r>
                        <a:rPr lang="en-US" dirty="0" err="1"/>
                        <a:t>c_add</a:t>
                      </a:r>
                      <a:endParaRPr lang="en-IN" dirty="0"/>
                    </a:p>
                  </a:txBody>
                  <a:tcPr anchor="ctr"/>
                </a:tc>
                <a:tc>
                  <a:txBody>
                    <a:bodyPr/>
                    <a:lstStyle/>
                    <a:p>
                      <a:pPr algn="ctr"/>
                      <a:r>
                        <a:rPr lang="en-US" dirty="0" err="1"/>
                        <a:t>Reg_date</a:t>
                      </a:r>
                      <a:endParaRPr lang="en-IN"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78082224"/>
                  </a:ext>
                </a:extLst>
              </a:tr>
              <a:tr h="319549">
                <a:tc>
                  <a:txBody>
                    <a:bodyPr/>
                    <a:lstStyle/>
                    <a:p>
                      <a:pPr algn="ctr"/>
                      <a:endParaRPr lang="en-IN"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IN" dirty="0"/>
                    </a:p>
                  </a:txBody>
                  <a:tcPr anchor="ctr">
                    <a:lnB w="12700" cap="flat" cmpd="sng" algn="ctr">
                      <a:solidFill>
                        <a:schemeClr val="tx1"/>
                      </a:solidFill>
                      <a:prstDash val="solid"/>
                      <a:round/>
                      <a:headEnd type="none" w="med" len="med"/>
                      <a:tailEnd type="none" w="med" len="med"/>
                    </a:lnB>
                  </a:tcPr>
                </a:tc>
                <a:tc>
                  <a:txBody>
                    <a:bodyPr/>
                    <a:lstStyle/>
                    <a:p>
                      <a:pPr algn="ctr"/>
                      <a:endParaRPr lang="en-IN" dirty="0"/>
                    </a:p>
                  </a:txBody>
                  <a:tcPr anchor="ctr">
                    <a:lnB w="12700" cap="flat" cmpd="sng" algn="ctr">
                      <a:solidFill>
                        <a:schemeClr val="tx1"/>
                      </a:solidFill>
                      <a:prstDash val="solid"/>
                      <a:round/>
                      <a:headEnd type="none" w="med" len="med"/>
                      <a:tailEnd type="none" w="med" len="med"/>
                    </a:lnB>
                  </a:tcPr>
                </a:tc>
                <a:tc>
                  <a:txBody>
                    <a:bodyPr/>
                    <a:lstStyle/>
                    <a:p>
                      <a:pPr algn="ctr"/>
                      <a:endParaRPr lang="en-IN"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0355977"/>
                  </a:ext>
                </a:extLst>
              </a:tr>
            </a:tbl>
          </a:graphicData>
        </a:graphic>
      </p:graphicFrame>
      <p:graphicFrame>
        <p:nvGraphicFramePr>
          <p:cNvPr id="9" name="Table 8">
            <a:extLst>
              <a:ext uri="{FF2B5EF4-FFF2-40B4-BE49-F238E27FC236}">
                <a16:creationId xmlns:a16="http://schemas.microsoft.com/office/drawing/2014/main" id="{63A4C66E-310A-1D6B-2286-F9B90790F4B3}"/>
              </a:ext>
            </a:extLst>
          </p:cNvPr>
          <p:cNvGraphicFramePr>
            <a:graphicFrameLocks noGrp="1"/>
          </p:cNvGraphicFramePr>
          <p:nvPr>
            <p:extLst>
              <p:ext uri="{D42A27DB-BD31-4B8C-83A1-F6EECF244321}">
                <p14:modId xmlns:p14="http://schemas.microsoft.com/office/powerpoint/2010/main" val="1586888482"/>
              </p:ext>
            </p:extLst>
          </p:nvPr>
        </p:nvGraphicFramePr>
        <p:xfrm>
          <a:off x="1066798" y="5337853"/>
          <a:ext cx="10058401" cy="1112520"/>
        </p:xfrm>
        <a:graphic>
          <a:graphicData uri="http://schemas.openxmlformats.org/drawingml/2006/table">
            <a:tbl>
              <a:tblPr firstRow="1" bandRow="1">
                <a:tableStyleId>{5C22544A-7EE6-4342-B048-85BDC9FD1C3A}</a:tableStyleId>
              </a:tblPr>
              <a:tblGrid>
                <a:gridCol w="1962139">
                  <a:extLst>
                    <a:ext uri="{9D8B030D-6E8A-4147-A177-3AD203B41FA5}">
                      <a16:colId xmlns:a16="http://schemas.microsoft.com/office/drawing/2014/main" val="1449292251"/>
                    </a:ext>
                  </a:extLst>
                </a:gridCol>
                <a:gridCol w="1962139">
                  <a:extLst>
                    <a:ext uri="{9D8B030D-6E8A-4147-A177-3AD203B41FA5}">
                      <a16:colId xmlns:a16="http://schemas.microsoft.com/office/drawing/2014/main" val="1575532142"/>
                    </a:ext>
                  </a:extLst>
                </a:gridCol>
                <a:gridCol w="1962139">
                  <a:extLst>
                    <a:ext uri="{9D8B030D-6E8A-4147-A177-3AD203B41FA5}">
                      <a16:colId xmlns:a16="http://schemas.microsoft.com/office/drawing/2014/main" val="306073183"/>
                    </a:ext>
                  </a:extLst>
                </a:gridCol>
                <a:gridCol w="1962139">
                  <a:extLst>
                    <a:ext uri="{9D8B030D-6E8A-4147-A177-3AD203B41FA5}">
                      <a16:colId xmlns:a16="http://schemas.microsoft.com/office/drawing/2014/main" val="152851487"/>
                    </a:ext>
                  </a:extLst>
                </a:gridCol>
                <a:gridCol w="2209845">
                  <a:extLst>
                    <a:ext uri="{9D8B030D-6E8A-4147-A177-3AD203B41FA5}">
                      <a16:colId xmlns:a16="http://schemas.microsoft.com/office/drawing/2014/main" val="2041758036"/>
                    </a:ext>
                  </a:extLst>
                </a:gridCol>
              </a:tblGrid>
              <a:tr h="370840">
                <a:tc gridSpan="5">
                  <a:txBody>
                    <a:bodyPr/>
                    <a:lstStyle/>
                    <a:p>
                      <a:pPr algn="ctr"/>
                      <a:r>
                        <a:rPr lang="en-US" dirty="0"/>
                        <a:t>COMPANY-INVESTS</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4075018511"/>
                  </a:ext>
                </a:extLst>
              </a:tr>
              <a:tr h="370840">
                <a:tc>
                  <a:txBody>
                    <a:bodyPr/>
                    <a:lstStyle/>
                    <a:p>
                      <a:pPr algn="ctr"/>
                      <a:r>
                        <a:rPr lang="en-US" dirty="0" err="1"/>
                        <a:t>c_id</a:t>
                      </a:r>
                      <a:endParaRPr lang="en-IN" dirty="0"/>
                    </a:p>
                  </a:txBody>
                  <a:tcPr anchor="ctr">
                    <a:lnL w="12700" cap="flat" cmpd="sng" algn="ctr">
                      <a:solidFill>
                        <a:schemeClr val="tx1"/>
                      </a:solidFill>
                      <a:prstDash val="solid"/>
                      <a:round/>
                      <a:headEnd type="none" w="med" len="med"/>
                      <a:tailEnd type="none" w="med" len="med"/>
                    </a:lnL>
                  </a:tcPr>
                </a:tc>
                <a:tc>
                  <a:txBody>
                    <a:bodyPr/>
                    <a:lstStyle/>
                    <a:p>
                      <a:pPr algn="ctr"/>
                      <a:r>
                        <a:rPr lang="en-US" dirty="0" err="1"/>
                        <a:t>c_name</a:t>
                      </a:r>
                      <a:endParaRPr lang="en-IN" dirty="0"/>
                    </a:p>
                  </a:txBody>
                  <a:tcPr anchor="ctr"/>
                </a:tc>
                <a:tc>
                  <a:txBody>
                    <a:bodyPr/>
                    <a:lstStyle/>
                    <a:p>
                      <a:pPr algn="ctr"/>
                      <a:r>
                        <a:rPr lang="en-US" dirty="0" err="1"/>
                        <a:t>c_add</a:t>
                      </a:r>
                      <a:endParaRPr lang="en-IN" dirty="0"/>
                    </a:p>
                  </a:txBody>
                  <a:tcPr anchor="ctr"/>
                </a:tc>
                <a:tc>
                  <a:txBody>
                    <a:bodyPr/>
                    <a:lstStyle/>
                    <a:p>
                      <a:pPr algn="ctr"/>
                      <a:r>
                        <a:rPr lang="en-US" dirty="0" err="1"/>
                        <a:t>Reg_date</a:t>
                      </a:r>
                      <a:endParaRPr lang="en-IN" dirty="0"/>
                    </a:p>
                  </a:txBody>
                  <a:tcPr anchor="ctr"/>
                </a:tc>
                <a:tc>
                  <a:txBody>
                    <a:bodyPr/>
                    <a:lstStyle/>
                    <a:p>
                      <a:pPr algn="ctr"/>
                      <a:r>
                        <a:rPr lang="en-US" dirty="0" err="1"/>
                        <a:t>u_id</a:t>
                      </a:r>
                      <a:endParaRPr lang="en-IN"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26016630"/>
                  </a:ext>
                </a:extLst>
              </a:tr>
              <a:tr h="370840">
                <a:tc>
                  <a:txBody>
                    <a:bodyPr/>
                    <a:lstStyle/>
                    <a:p>
                      <a:pPr algn="ctr"/>
                      <a:endParaRPr lang="en-IN"/>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IN"/>
                    </a:p>
                  </a:txBody>
                  <a:tcPr anchor="ctr">
                    <a:lnB w="12700" cap="flat" cmpd="sng" algn="ctr">
                      <a:solidFill>
                        <a:schemeClr val="tx1"/>
                      </a:solidFill>
                      <a:prstDash val="solid"/>
                      <a:round/>
                      <a:headEnd type="none" w="med" len="med"/>
                      <a:tailEnd type="none" w="med" len="med"/>
                    </a:lnB>
                  </a:tcPr>
                </a:tc>
                <a:tc>
                  <a:txBody>
                    <a:bodyPr/>
                    <a:lstStyle/>
                    <a:p>
                      <a:pPr algn="ctr"/>
                      <a:endParaRPr lang="en-IN"/>
                    </a:p>
                  </a:txBody>
                  <a:tcPr anchor="ctr">
                    <a:lnB w="12700" cap="flat" cmpd="sng" algn="ctr">
                      <a:solidFill>
                        <a:schemeClr val="tx1"/>
                      </a:solidFill>
                      <a:prstDash val="solid"/>
                      <a:round/>
                      <a:headEnd type="none" w="med" len="med"/>
                      <a:tailEnd type="none" w="med" len="med"/>
                    </a:lnB>
                  </a:tcPr>
                </a:tc>
                <a:tc>
                  <a:txBody>
                    <a:bodyPr/>
                    <a:lstStyle/>
                    <a:p>
                      <a:pPr algn="ctr"/>
                      <a:endParaRPr lang="en-IN" dirty="0"/>
                    </a:p>
                  </a:txBody>
                  <a:tcPr anchor="ctr">
                    <a:lnB w="12700" cap="flat" cmpd="sng" algn="ctr">
                      <a:solidFill>
                        <a:schemeClr val="tx1"/>
                      </a:solidFill>
                      <a:prstDash val="solid"/>
                      <a:round/>
                      <a:headEnd type="none" w="med" len="med"/>
                      <a:tailEnd type="none" w="med" len="med"/>
                    </a:lnB>
                  </a:tcPr>
                </a:tc>
                <a:tc>
                  <a:txBody>
                    <a:bodyPr/>
                    <a:lstStyle/>
                    <a:p>
                      <a:pPr algn="ctr"/>
                      <a:endParaRPr lang="en-IN"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3499471"/>
                  </a:ext>
                </a:extLst>
              </a:tr>
            </a:tbl>
          </a:graphicData>
        </a:graphic>
      </p:graphicFrame>
      <p:graphicFrame>
        <p:nvGraphicFramePr>
          <p:cNvPr id="11" name="Table 10">
            <a:extLst>
              <a:ext uri="{FF2B5EF4-FFF2-40B4-BE49-F238E27FC236}">
                <a16:creationId xmlns:a16="http://schemas.microsoft.com/office/drawing/2014/main" id="{3E1DB1D9-FD49-ECD3-D21C-BB91F219C762}"/>
              </a:ext>
            </a:extLst>
          </p:cNvPr>
          <p:cNvGraphicFramePr>
            <a:graphicFrameLocks noGrp="1"/>
          </p:cNvGraphicFramePr>
          <p:nvPr>
            <p:extLst>
              <p:ext uri="{D42A27DB-BD31-4B8C-83A1-F6EECF244321}">
                <p14:modId xmlns:p14="http://schemas.microsoft.com/office/powerpoint/2010/main" val="731541157"/>
              </p:ext>
            </p:extLst>
          </p:nvPr>
        </p:nvGraphicFramePr>
        <p:xfrm>
          <a:off x="1066797" y="4106776"/>
          <a:ext cx="4775542" cy="1102360"/>
        </p:xfrm>
        <a:graphic>
          <a:graphicData uri="http://schemas.openxmlformats.org/drawingml/2006/table">
            <a:tbl>
              <a:tblPr firstRow="1" bandRow="1">
                <a:tableStyleId>{5C22544A-7EE6-4342-B048-85BDC9FD1C3A}</a:tableStyleId>
              </a:tblPr>
              <a:tblGrid>
                <a:gridCol w="2387771">
                  <a:extLst>
                    <a:ext uri="{9D8B030D-6E8A-4147-A177-3AD203B41FA5}">
                      <a16:colId xmlns:a16="http://schemas.microsoft.com/office/drawing/2014/main" val="655688338"/>
                    </a:ext>
                  </a:extLst>
                </a:gridCol>
                <a:gridCol w="2387771">
                  <a:extLst>
                    <a:ext uri="{9D8B030D-6E8A-4147-A177-3AD203B41FA5}">
                      <a16:colId xmlns:a16="http://schemas.microsoft.com/office/drawing/2014/main" val="2100588272"/>
                    </a:ext>
                  </a:extLst>
                </a:gridCol>
              </a:tblGrid>
              <a:tr h="293471">
                <a:tc gridSpan="2">
                  <a:txBody>
                    <a:bodyPr/>
                    <a:lstStyle/>
                    <a:p>
                      <a:pPr algn="ctr"/>
                      <a:r>
                        <a:rPr lang="en-US" dirty="0"/>
                        <a:t>COMP_RETURNS</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IN" dirty="0"/>
                    </a:p>
                  </a:txBody>
                  <a:tcPr/>
                </a:tc>
                <a:extLst>
                  <a:ext uri="{0D108BD9-81ED-4DB2-BD59-A6C34878D82A}">
                    <a16:rowId xmlns:a16="http://schemas.microsoft.com/office/drawing/2014/main" val="903136748"/>
                  </a:ext>
                </a:extLst>
              </a:tr>
              <a:tr h="293471">
                <a:tc>
                  <a:txBody>
                    <a:bodyPr/>
                    <a:lstStyle/>
                    <a:p>
                      <a:pPr algn="ctr"/>
                      <a:r>
                        <a:rPr lang="en-US" dirty="0"/>
                        <a:t>%_r</a:t>
                      </a:r>
                      <a:endParaRPr lang="en-IN" dirty="0"/>
                    </a:p>
                  </a:txBody>
                  <a:tcPr anchor="ctr">
                    <a:lnL w="12700" cap="flat" cmpd="sng" algn="ctr">
                      <a:solidFill>
                        <a:schemeClr val="tx1"/>
                      </a:solidFill>
                      <a:prstDash val="solid"/>
                      <a:round/>
                      <a:headEnd type="none" w="med" len="med"/>
                      <a:tailEnd type="none" w="med" len="med"/>
                    </a:lnL>
                  </a:tcPr>
                </a:tc>
                <a:tc>
                  <a:txBody>
                    <a:bodyPr/>
                    <a:lstStyle/>
                    <a:p>
                      <a:pPr algn="ctr"/>
                      <a:r>
                        <a:rPr lang="en-US" dirty="0" err="1"/>
                        <a:t>c_id</a:t>
                      </a:r>
                      <a:endParaRPr lang="en-IN"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2443558"/>
                  </a:ext>
                </a:extLst>
              </a:tr>
              <a:tr h="370840">
                <a:tc>
                  <a:txBody>
                    <a:bodyPr/>
                    <a:lstStyle/>
                    <a:p>
                      <a:pPr algn="ctr"/>
                      <a:endParaRPr lang="en-IN"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IN"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8922276"/>
                  </a:ext>
                </a:extLst>
              </a:tr>
            </a:tbl>
          </a:graphicData>
        </a:graphic>
      </p:graphicFrame>
      <p:graphicFrame>
        <p:nvGraphicFramePr>
          <p:cNvPr id="13" name="Table 12">
            <a:extLst>
              <a:ext uri="{FF2B5EF4-FFF2-40B4-BE49-F238E27FC236}">
                <a16:creationId xmlns:a16="http://schemas.microsoft.com/office/drawing/2014/main" id="{C300F4A4-DFC5-0998-E2AB-BE25DBA17AD6}"/>
              </a:ext>
            </a:extLst>
          </p:cNvPr>
          <p:cNvGraphicFramePr>
            <a:graphicFrameLocks noGrp="1"/>
          </p:cNvGraphicFramePr>
          <p:nvPr>
            <p:extLst>
              <p:ext uri="{D42A27DB-BD31-4B8C-83A1-F6EECF244321}">
                <p14:modId xmlns:p14="http://schemas.microsoft.com/office/powerpoint/2010/main" val="2503756345"/>
              </p:ext>
            </p:extLst>
          </p:nvPr>
        </p:nvGraphicFramePr>
        <p:xfrm>
          <a:off x="1066799" y="2880360"/>
          <a:ext cx="4775542" cy="1097280"/>
        </p:xfrm>
        <a:graphic>
          <a:graphicData uri="http://schemas.openxmlformats.org/drawingml/2006/table">
            <a:tbl>
              <a:tblPr firstRow="1" bandRow="1">
                <a:tableStyleId>{5C22544A-7EE6-4342-B048-85BDC9FD1C3A}</a:tableStyleId>
              </a:tblPr>
              <a:tblGrid>
                <a:gridCol w="2387771">
                  <a:extLst>
                    <a:ext uri="{9D8B030D-6E8A-4147-A177-3AD203B41FA5}">
                      <a16:colId xmlns:a16="http://schemas.microsoft.com/office/drawing/2014/main" val="655688338"/>
                    </a:ext>
                  </a:extLst>
                </a:gridCol>
                <a:gridCol w="2387771">
                  <a:extLst>
                    <a:ext uri="{9D8B030D-6E8A-4147-A177-3AD203B41FA5}">
                      <a16:colId xmlns:a16="http://schemas.microsoft.com/office/drawing/2014/main" val="2100588272"/>
                    </a:ext>
                  </a:extLst>
                </a:gridCol>
              </a:tblGrid>
              <a:tr h="319549">
                <a:tc gridSpan="2">
                  <a:txBody>
                    <a:bodyPr/>
                    <a:lstStyle/>
                    <a:p>
                      <a:pPr algn="ctr"/>
                      <a:r>
                        <a:rPr lang="en-IN" sz="1800" b="1" dirty="0"/>
                        <a:t>PREVIOUS_PRICE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IN" dirty="0"/>
                    </a:p>
                  </a:txBody>
                  <a:tcPr/>
                </a:tc>
                <a:extLst>
                  <a:ext uri="{0D108BD9-81ED-4DB2-BD59-A6C34878D82A}">
                    <a16:rowId xmlns:a16="http://schemas.microsoft.com/office/drawing/2014/main" val="786268808"/>
                  </a:ext>
                </a:extLst>
              </a:tr>
              <a:tr h="319549">
                <a:tc>
                  <a:txBody>
                    <a:bodyPr/>
                    <a:lstStyle/>
                    <a:p>
                      <a:pPr algn="ctr"/>
                      <a:r>
                        <a:rPr lang="en-US" dirty="0" err="1"/>
                        <a:t>p_prc</a:t>
                      </a:r>
                      <a:endParaRPr lang="en-IN" dirty="0"/>
                    </a:p>
                  </a:txBody>
                  <a:tcPr anchor="ctr">
                    <a:lnL w="12700" cap="flat" cmpd="sng" algn="ctr">
                      <a:solidFill>
                        <a:schemeClr val="tx1"/>
                      </a:solidFill>
                      <a:prstDash val="solid"/>
                      <a:round/>
                      <a:headEnd type="none" w="med" len="med"/>
                      <a:tailEnd type="none" w="med" len="med"/>
                    </a:lnL>
                  </a:tcPr>
                </a:tc>
                <a:tc>
                  <a:txBody>
                    <a:bodyPr/>
                    <a:lstStyle/>
                    <a:p>
                      <a:pPr algn="ctr"/>
                      <a:r>
                        <a:rPr lang="en-US" dirty="0" err="1"/>
                        <a:t>c_id</a:t>
                      </a:r>
                      <a:endParaRPr lang="en-IN"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2443558"/>
                  </a:ext>
                </a:extLst>
              </a:tr>
              <a:tr h="319549">
                <a:tc>
                  <a:txBody>
                    <a:bodyPr/>
                    <a:lstStyle/>
                    <a:p>
                      <a:pPr algn="ctr"/>
                      <a:endParaRPr lang="en-IN"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IN"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8922276"/>
                  </a:ext>
                </a:extLst>
              </a:tr>
            </a:tbl>
          </a:graphicData>
        </a:graphic>
      </p:graphicFrame>
      <p:graphicFrame>
        <p:nvGraphicFramePr>
          <p:cNvPr id="14" name="Table 13">
            <a:extLst>
              <a:ext uri="{FF2B5EF4-FFF2-40B4-BE49-F238E27FC236}">
                <a16:creationId xmlns:a16="http://schemas.microsoft.com/office/drawing/2014/main" id="{8A9EA172-61FD-9F9F-9E44-86DD481D644B}"/>
              </a:ext>
            </a:extLst>
          </p:cNvPr>
          <p:cNvGraphicFramePr>
            <a:graphicFrameLocks noGrp="1"/>
          </p:cNvGraphicFramePr>
          <p:nvPr>
            <p:extLst>
              <p:ext uri="{D42A27DB-BD31-4B8C-83A1-F6EECF244321}">
                <p14:modId xmlns:p14="http://schemas.microsoft.com/office/powerpoint/2010/main" val="2297868605"/>
              </p:ext>
            </p:extLst>
          </p:nvPr>
        </p:nvGraphicFramePr>
        <p:xfrm>
          <a:off x="6349658" y="2880360"/>
          <a:ext cx="4775542" cy="1097280"/>
        </p:xfrm>
        <a:graphic>
          <a:graphicData uri="http://schemas.openxmlformats.org/drawingml/2006/table">
            <a:tbl>
              <a:tblPr firstRow="1" bandRow="1">
                <a:tableStyleId>{5C22544A-7EE6-4342-B048-85BDC9FD1C3A}</a:tableStyleId>
              </a:tblPr>
              <a:tblGrid>
                <a:gridCol w="2387771">
                  <a:extLst>
                    <a:ext uri="{9D8B030D-6E8A-4147-A177-3AD203B41FA5}">
                      <a16:colId xmlns:a16="http://schemas.microsoft.com/office/drawing/2014/main" val="655688338"/>
                    </a:ext>
                  </a:extLst>
                </a:gridCol>
                <a:gridCol w="2387771">
                  <a:extLst>
                    <a:ext uri="{9D8B030D-6E8A-4147-A177-3AD203B41FA5}">
                      <a16:colId xmlns:a16="http://schemas.microsoft.com/office/drawing/2014/main" val="2100588272"/>
                    </a:ext>
                  </a:extLst>
                </a:gridCol>
              </a:tblGrid>
              <a:tr h="319549">
                <a:tc gridSpan="2">
                  <a:txBody>
                    <a:bodyPr/>
                    <a:lstStyle/>
                    <a:p>
                      <a:pPr algn="ctr"/>
                      <a:r>
                        <a:rPr lang="en-US" dirty="0" err="1"/>
                        <a:t>P_prc</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IN" dirty="0"/>
                    </a:p>
                  </a:txBody>
                  <a:tcPr/>
                </a:tc>
                <a:extLst>
                  <a:ext uri="{0D108BD9-81ED-4DB2-BD59-A6C34878D82A}">
                    <a16:rowId xmlns:a16="http://schemas.microsoft.com/office/drawing/2014/main" val="2580644126"/>
                  </a:ext>
                </a:extLst>
              </a:tr>
              <a:tr h="319549">
                <a:tc>
                  <a:txBody>
                    <a:bodyPr/>
                    <a:lstStyle/>
                    <a:p>
                      <a:pPr algn="ctr"/>
                      <a:r>
                        <a:rPr lang="en-US" dirty="0" err="1"/>
                        <a:t>p_prc</a:t>
                      </a:r>
                      <a:endParaRPr lang="en-IN" dirty="0"/>
                    </a:p>
                  </a:txBody>
                  <a:tcPr anchor="ctr">
                    <a:lnL w="12700" cap="flat" cmpd="sng" algn="ctr">
                      <a:solidFill>
                        <a:schemeClr val="tx1"/>
                      </a:solidFill>
                      <a:prstDash val="solid"/>
                      <a:round/>
                      <a:headEnd type="none" w="med" len="med"/>
                      <a:tailEnd type="none" w="med" len="med"/>
                    </a:lnL>
                  </a:tcPr>
                </a:tc>
                <a:tc>
                  <a:txBody>
                    <a:bodyPr/>
                    <a:lstStyle/>
                    <a:p>
                      <a:pPr algn="ctr"/>
                      <a:r>
                        <a:rPr lang="en-US" dirty="0" err="1"/>
                        <a:t>c_id</a:t>
                      </a:r>
                      <a:endParaRPr lang="en-IN"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2443558"/>
                  </a:ext>
                </a:extLst>
              </a:tr>
              <a:tr h="315172">
                <a:tc>
                  <a:txBody>
                    <a:bodyPr/>
                    <a:lstStyle/>
                    <a:p>
                      <a:pPr algn="ctr"/>
                      <a:endParaRPr lang="en-IN"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IN"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8922276"/>
                  </a:ext>
                </a:extLst>
              </a:tr>
            </a:tbl>
          </a:graphicData>
        </a:graphic>
      </p:graphicFrame>
      <p:graphicFrame>
        <p:nvGraphicFramePr>
          <p:cNvPr id="15" name="Table 14">
            <a:extLst>
              <a:ext uri="{FF2B5EF4-FFF2-40B4-BE49-F238E27FC236}">
                <a16:creationId xmlns:a16="http://schemas.microsoft.com/office/drawing/2014/main" id="{4D629EEB-175C-8F59-9C50-F24F3DE8C9A7}"/>
              </a:ext>
            </a:extLst>
          </p:cNvPr>
          <p:cNvGraphicFramePr>
            <a:graphicFrameLocks noGrp="1"/>
          </p:cNvGraphicFramePr>
          <p:nvPr>
            <p:extLst>
              <p:ext uri="{D42A27DB-BD31-4B8C-83A1-F6EECF244321}">
                <p14:modId xmlns:p14="http://schemas.microsoft.com/office/powerpoint/2010/main" val="2791281277"/>
              </p:ext>
            </p:extLst>
          </p:nvPr>
        </p:nvGraphicFramePr>
        <p:xfrm>
          <a:off x="6349658" y="4106776"/>
          <a:ext cx="4775542" cy="1112520"/>
        </p:xfrm>
        <a:graphic>
          <a:graphicData uri="http://schemas.openxmlformats.org/drawingml/2006/table">
            <a:tbl>
              <a:tblPr firstRow="1" bandRow="1">
                <a:tableStyleId>{5C22544A-7EE6-4342-B048-85BDC9FD1C3A}</a:tableStyleId>
              </a:tblPr>
              <a:tblGrid>
                <a:gridCol w="2387771">
                  <a:extLst>
                    <a:ext uri="{9D8B030D-6E8A-4147-A177-3AD203B41FA5}">
                      <a16:colId xmlns:a16="http://schemas.microsoft.com/office/drawing/2014/main" val="655688338"/>
                    </a:ext>
                  </a:extLst>
                </a:gridCol>
                <a:gridCol w="2387771">
                  <a:extLst>
                    <a:ext uri="{9D8B030D-6E8A-4147-A177-3AD203B41FA5}">
                      <a16:colId xmlns:a16="http://schemas.microsoft.com/office/drawing/2014/main" val="2100588272"/>
                    </a:ext>
                  </a:extLst>
                </a:gridCol>
              </a:tblGrid>
              <a:tr h="370840">
                <a:tc gridSpan="2">
                  <a:txBody>
                    <a:bodyPr/>
                    <a:lstStyle/>
                    <a:p>
                      <a:pPr algn="ctr"/>
                      <a:r>
                        <a:rPr lang="en-US" dirty="0"/>
                        <a:t>CURRENT_PRICE</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IN" dirty="0"/>
                    </a:p>
                  </a:txBody>
                  <a:tcPr/>
                </a:tc>
                <a:extLst>
                  <a:ext uri="{0D108BD9-81ED-4DB2-BD59-A6C34878D82A}">
                    <a16:rowId xmlns:a16="http://schemas.microsoft.com/office/drawing/2014/main" val="151193225"/>
                  </a:ext>
                </a:extLst>
              </a:tr>
              <a:tr h="370840">
                <a:tc>
                  <a:txBody>
                    <a:bodyPr/>
                    <a:lstStyle/>
                    <a:p>
                      <a:pPr algn="ctr"/>
                      <a:r>
                        <a:rPr lang="en-US" dirty="0" err="1"/>
                        <a:t>ltp</a:t>
                      </a:r>
                      <a:endParaRPr lang="en-IN" dirty="0"/>
                    </a:p>
                  </a:txBody>
                  <a:tcPr anchor="ctr">
                    <a:lnL w="12700" cap="flat" cmpd="sng" algn="ctr">
                      <a:solidFill>
                        <a:schemeClr val="tx1"/>
                      </a:solidFill>
                      <a:prstDash val="solid"/>
                      <a:round/>
                      <a:headEnd type="none" w="med" len="med"/>
                      <a:tailEnd type="none" w="med" len="med"/>
                    </a:lnL>
                  </a:tcPr>
                </a:tc>
                <a:tc>
                  <a:txBody>
                    <a:bodyPr/>
                    <a:lstStyle/>
                    <a:p>
                      <a:pPr algn="ctr"/>
                      <a:r>
                        <a:rPr lang="en-US" dirty="0" err="1"/>
                        <a:t>c_id</a:t>
                      </a:r>
                      <a:endParaRPr lang="en-IN"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2443558"/>
                  </a:ext>
                </a:extLst>
              </a:tr>
              <a:tr h="370840">
                <a:tc>
                  <a:txBody>
                    <a:bodyPr/>
                    <a:lstStyle/>
                    <a:p>
                      <a:pPr algn="ctr"/>
                      <a:endParaRPr lang="en-IN"/>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IN"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8922276"/>
                  </a:ext>
                </a:extLst>
              </a:tr>
            </a:tbl>
          </a:graphicData>
        </a:graphic>
      </p:graphicFrame>
      <p:sp>
        <p:nvSpPr>
          <p:cNvPr id="4" name="Title 1">
            <a:extLst>
              <a:ext uri="{FF2B5EF4-FFF2-40B4-BE49-F238E27FC236}">
                <a16:creationId xmlns:a16="http://schemas.microsoft.com/office/drawing/2014/main" id="{9D0A74A5-101C-BF09-0F47-7C96BEF25860}"/>
              </a:ext>
            </a:extLst>
          </p:cNvPr>
          <p:cNvSpPr>
            <a:spLocks noGrp="1"/>
          </p:cNvSpPr>
          <p:nvPr>
            <p:ph type="title"/>
          </p:nvPr>
        </p:nvSpPr>
        <p:spPr>
          <a:xfrm>
            <a:off x="1066800" y="-136467"/>
            <a:ext cx="10058400" cy="1609344"/>
          </a:xfrm>
        </p:spPr>
        <p:txBody>
          <a:bodyPr/>
          <a:lstStyle/>
          <a:p>
            <a:pPr algn="ctr"/>
            <a:r>
              <a:rPr lang="en-US" u="sng" dirty="0"/>
              <a:t>ER TO Tables</a:t>
            </a:r>
            <a:endParaRPr lang="en-IN" u="sng" dirty="0"/>
          </a:p>
        </p:txBody>
      </p:sp>
      <p:sp>
        <p:nvSpPr>
          <p:cNvPr id="5" name="TextBox 4">
            <a:extLst>
              <a:ext uri="{FF2B5EF4-FFF2-40B4-BE49-F238E27FC236}">
                <a16:creationId xmlns:a16="http://schemas.microsoft.com/office/drawing/2014/main" id="{CA443234-9E4B-719D-AB57-DCFAE71342A6}"/>
              </a:ext>
            </a:extLst>
          </p:cNvPr>
          <p:cNvSpPr txBox="1"/>
          <p:nvPr/>
        </p:nvSpPr>
        <p:spPr>
          <a:xfrm>
            <a:off x="1066800" y="1094610"/>
            <a:ext cx="5922121" cy="369332"/>
          </a:xfrm>
          <a:prstGeom prst="rect">
            <a:avLst/>
          </a:prstGeom>
          <a:noFill/>
        </p:spPr>
        <p:txBody>
          <a:bodyPr wrap="square" rtlCol="0">
            <a:spAutoFit/>
          </a:bodyPr>
          <a:lstStyle/>
          <a:p>
            <a:r>
              <a:rPr lang="en-US" dirty="0"/>
              <a:t>Company Related Tables:</a:t>
            </a:r>
            <a:endParaRPr lang="en-IN" dirty="0"/>
          </a:p>
        </p:txBody>
      </p:sp>
    </p:spTree>
    <p:extLst>
      <p:ext uri="{BB962C8B-B14F-4D97-AF65-F5344CB8AC3E}">
        <p14:creationId xmlns:p14="http://schemas.microsoft.com/office/powerpoint/2010/main" val="2916504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41BB340-E9B0-4CEF-FE43-5D2248DEDBE5}"/>
              </a:ext>
            </a:extLst>
          </p:cNvPr>
          <p:cNvGraphicFramePr>
            <a:graphicFrameLocks noGrp="1"/>
          </p:cNvGraphicFramePr>
          <p:nvPr>
            <p:extLst>
              <p:ext uri="{D42A27DB-BD31-4B8C-83A1-F6EECF244321}">
                <p14:modId xmlns:p14="http://schemas.microsoft.com/office/powerpoint/2010/main" val="1645962280"/>
              </p:ext>
            </p:extLst>
          </p:nvPr>
        </p:nvGraphicFramePr>
        <p:xfrm>
          <a:off x="1066800" y="1817856"/>
          <a:ext cx="10058400" cy="1112520"/>
        </p:xfrm>
        <a:graphic>
          <a:graphicData uri="http://schemas.openxmlformats.org/drawingml/2006/table">
            <a:tbl>
              <a:tblPr firstRow="1" bandRow="1">
                <a:tableStyleId>{5C22544A-7EE6-4342-B048-85BDC9FD1C3A}</a:tableStyleId>
              </a:tblPr>
              <a:tblGrid>
                <a:gridCol w="1954314">
                  <a:extLst>
                    <a:ext uri="{9D8B030D-6E8A-4147-A177-3AD203B41FA5}">
                      <a16:colId xmlns:a16="http://schemas.microsoft.com/office/drawing/2014/main" val="3358346010"/>
                    </a:ext>
                  </a:extLst>
                </a:gridCol>
                <a:gridCol w="1954314">
                  <a:extLst>
                    <a:ext uri="{9D8B030D-6E8A-4147-A177-3AD203B41FA5}">
                      <a16:colId xmlns:a16="http://schemas.microsoft.com/office/drawing/2014/main" val="1417945184"/>
                    </a:ext>
                  </a:extLst>
                </a:gridCol>
                <a:gridCol w="2124980">
                  <a:extLst>
                    <a:ext uri="{9D8B030D-6E8A-4147-A177-3AD203B41FA5}">
                      <a16:colId xmlns:a16="http://schemas.microsoft.com/office/drawing/2014/main" val="528543911"/>
                    </a:ext>
                  </a:extLst>
                </a:gridCol>
                <a:gridCol w="2000634">
                  <a:extLst>
                    <a:ext uri="{9D8B030D-6E8A-4147-A177-3AD203B41FA5}">
                      <a16:colId xmlns:a16="http://schemas.microsoft.com/office/drawing/2014/main" val="1979964548"/>
                    </a:ext>
                  </a:extLst>
                </a:gridCol>
                <a:gridCol w="2024158">
                  <a:extLst>
                    <a:ext uri="{9D8B030D-6E8A-4147-A177-3AD203B41FA5}">
                      <a16:colId xmlns:a16="http://schemas.microsoft.com/office/drawing/2014/main" val="2131943505"/>
                    </a:ext>
                  </a:extLst>
                </a:gridCol>
              </a:tblGrid>
              <a:tr h="370840">
                <a:tc gridSpan="5">
                  <a:txBody>
                    <a:bodyPr/>
                    <a:lstStyle/>
                    <a:p>
                      <a:pPr algn="ctr"/>
                      <a:r>
                        <a:rPr lang="en-US" dirty="0"/>
                        <a:t>PORTFOLIO</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just"/>
                      <a:endParaRPr lang="en-IN" dirty="0"/>
                    </a:p>
                  </a:txBody>
                  <a:tcPr/>
                </a:tc>
                <a:tc hMerge="1">
                  <a:txBody>
                    <a:bodyPr/>
                    <a:lstStyle/>
                    <a:p>
                      <a:pPr algn="just"/>
                      <a:endParaRPr lang="en-IN" dirty="0"/>
                    </a:p>
                  </a:txBody>
                  <a:tcPr/>
                </a:tc>
                <a:tc hMerge="1">
                  <a:txBody>
                    <a:bodyPr/>
                    <a:lstStyle/>
                    <a:p>
                      <a:pPr algn="just"/>
                      <a:endParaRPr lang="en-IN" dirty="0"/>
                    </a:p>
                  </a:txBody>
                  <a:tcPr/>
                </a:tc>
                <a:tc hMerge="1">
                  <a:txBody>
                    <a:bodyPr/>
                    <a:lstStyle/>
                    <a:p>
                      <a:pPr algn="just"/>
                      <a:endParaRPr lang="en-IN" dirty="0"/>
                    </a:p>
                  </a:txBody>
                  <a:tcPr/>
                </a:tc>
                <a:extLst>
                  <a:ext uri="{0D108BD9-81ED-4DB2-BD59-A6C34878D82A}">
                    <a16:rowId xmlns:a16="http://schemas.microsoft.com/office/drawing/2014/main" val="1045640357"/>
                  </a:ext>
                </a:extLst>
              </a:tr>
              <a:tr h="370840">
                <a:tc>
                  <a:txBody>
                    <a:bodyPr/>
                    <a:lstStyle/>
                    <a:p>
                      <a:pPr algn="ctr"/>
                      <a:r>
                        <a:rPr lang="en-US" dirty="0" err="1"/>
                        <a:t>u_id</a:t>
                      </a:r>
                      <a:endParaRPr lang="en-IN" dirty="0"/>
                    </a:p>
                  </a:txBody>
                  <a:tcPr anchor="ctr">
                    <a:lnL w="12700" cap="flat" cmpd="sng" algn="ctr">
                      <a:solidFill>
                        <a:schemeClr val="tx1"/>
                      </a:solidFill>
                      <a:prstDash val="solid"/>
                      <a:round/>
                      <a:headEnd type="none" w="med" len="med"/>
                      <a:tailEnd type="none" w="med" len="med"/>
                    </a:lnL>
                  </a:tcPr>
                </a:tc>
                <a:tc>
                  <a:txBody>
                    <a:bodyPr/>
                    <a:lstStyle/>
                    <a:p>
                      <a:pPr algn="ctr"/>
                      <a:r>
                        <a:rPr lang="en-US" dirty="0" err="1"/>
                        <a:t>t_amt</a:t>
                      </a:r>
                      <a:endParaRPr lang="en-IN" dirty="0"/>
                    </a:p>
                  </a:txBody>
                  <a:tcPr anchor="ctr"/>
                </a:tc>
                <a:tc>
                  <a:txBody>
                    <a:bodyPr/>
                    <a:lstStyle/>
                    <a:p>
                      <a:pPr algn="ctr"/>
                      <a:r>
                        <a:rPr lang="en-US" dirty="0" err="1"/>
                        <a:t>c_id</a:t>
                      </a:r>
                      <a:endParaRPr lang="en-IN" dirty="0"/>
                    </a:p>
                  </a:txBody>
                  <a:tcPr anchor="ctr"/>
                </a:tc>
                <a:tc>
                  <a:txBody>
                    <a:bodyPr/>
                    <a:lstStyle/>
                    <a:p>
                      <a:pPr algn="ctr"/>
                      <a:r>
                        <a:rPr lang="en-US" dirty="0"/>
                        <a:t>qty</a:t>
                      </a:r>
                      <a:endParaRPr lang="en-IN" dirty="0"/>
                    </a:p>
                  </a:txBody>
                  <a:tcPr anchor="ctr"/>
                </a:tc>
                <a:tc>
                  <a:txBody>
                    <a:bodyPr/>
                    <a:lstStyle/>
                    <a:p>
                      <a:pPr algn="ctr"/>
                      <a:r>
                        <a:rPr lang="en-US" dirty="0" err="1"/>
                        <a:t>b_s_prc</a:t>
                      </a:r>
                      <a:endParaRPr lang="en-IN"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34647334"/>
                  </a:ext>
                </a:extLst>
              </a:tr>
              <a:tr h="370840">
                <a:tc>
                  <a:txBody>
                    <a:bodyPr/>
                    <a:lstStyle/>
                    <a:p>
                      <a:pPr algn="ctr"/>
                      <a:endParaRPr lang="en-IN"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IN" dirty="0"/>
                    </a:p>
                  </a:txBody>
                  <a:tcPr anchor="ctr">
                    <a:lnB w="12700" cap="flat" cmpd="sng" algn="ctr">
                      <a:solidFill>
                        <a:schemeClr val="tx1"/>
                      </a:solidFill>
                      <a:prstDash val="solid"/>
                      <a:round/>
                      <a:headEnd type="none" w="med" len="med"/>
                      <a:tailEnd type="none" w="med" len="med"/>
                    </a:lnB>
                  </a:tcPr>
                </a:tc>
                <a:tc>
                  <a:txBody>
                    <a:bodyPr/>
                    <a:lstStyle/>
                    <a:p>
                      <a:pPr algn="ctr"/>
                      <a:endParaRPr lang="en-IN" dirty="0"/>
                    </a:p>
                  </a:txBody>
                  <a:tcPr anchor="ctr">
                    <a:lnB w="12700" cap="flat" cmpd="sng" algn="ctr">
                      <a:solidFill>
                        <a:schemeClr val="tx1"/>
                      </a:solidFill>
                      <a:prstDash val="solid"/>
                      <a:round/>
                      <a:headEnd type="none" w="med" len="med"/>
                      <a:tailEnd type="none" w="med" len="med"/>
                    </a:lnB>
                  </a:tcPr>
                </a:tc>
                <a:tc>
                  <a:txBody>
                    <a:bodyPr/>
                    <a:lstStyle/>
                    <a:p>
                      <a:pPr algn="ctr"/>
                      <a:endParaRPr lang="en-IN" dirty="0"/>
                    </a:p>
                  </a:txBody>
                  <a:tcPr anchor="ctr">
                    <a:lnB w="12700" cap="flat" cmpd="sng" algn="ctr">
                      <a:solidFill>
                        <a:schemeClr val="tx1"/>
                      </a:solidFill>
                      <a:prstDash val="solid"/>
                      <a:round/>
                      <a:headEnd type="none" w="med" len="med"/>
                      <a:tailEnd type="none" w="med" len="med"/>
                    </a:lnB>
                  </a:tcPr>
                </a:tc>
                <a:tc>
                  <a:txBody>
                    <a:bodyPr/>
                    <a:lstStyle/>
                    <a:p>
                      <a:pPr algn="ctr"/>
                      <a:endParaRPr lang="en-IN"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0643672"/>
                  </a:ext>
                </a:extLst>
              </a:tr>
            </a:tbl>
          </a:graphicData>
        </a:graphic>
      </p:graphicFrame>
      <p:graphicFrame>
        <p:nvGraphicFramePr>
          <p:cNvPr id="18" name="Table 17">
            <a:extLst>
              <a:ext uri="{FF2B5EF4-FFF2-40B4-BE49-F238E27FC236}">
                <a16:creationId xmlns:a16="http://schemas.microsoft.com/office/drawing/2014/main" id="{57D1D6A2-C547-D4ED-19BC-8CF77D41A985}"/>
              </a:ext>
            </a:extLst>
          </p:cNvPr>
          <p:cNvGraphicFramePr>
            <a:graphicFrameLocks noGrp="1"/>
          </p:cNvGraphicFramePr>
          <p:nvPr>
            <p:extLst>
              <p:ext uri="{D42A27DB-BD31-4B8C-83A1-F6EECF244321}">
                <p14:modId xmlns:p14="http://schemas.microsoft.com/office/powerpoint/2010/main" val="470369094"/>
              </p:ext>
            </p:extLst>
          </p:nvPr>
        </p:nvGraphicFramePr>
        <p:xfrm>
          <a:off x="1066800" y="3502850"/>
          <a:ext cx="10058400" cy="1381761"/>
        </p:xfrm>
        <a:graphic>
          <a:graphicData uri="http://schemas.openxmlformats.org/drawingml/2006/table">
            <a:tbl>
              <a:tblPr firstRow="1" bandRow="1">
                <a:tableStyleId>{5C22544A-7EE6-4342-B048-85BDC9FD1C3A}</a:tableStyleId>
              </a:tblPr>
              <a:tblGrid>
                <a:gridCol w="1574188">
                  <a:extLst>
                    <a:ext uri="{9D8B030D-6E8A-4147-A177-3AD203B41FA5}">
                      <a16:colId xmlns:a16="http://schemas.microsoft.com/office/drawing/2014/main" val="3358346010"/>
                    </a:ext>
                  </a:extLst>
                </a:gridCol>
                <a:gridCol w="1765643">
                  <a:extLst>
                    <a:ext uri="{9D8B030D-6E8A-4147-A177-3AD203B41FA5}">
                      <a16:colId xmlns:a16="http://schemas.microsoft.com/office/drawing/2014/main" val="1417945184"/>
                    </a:ext>
                  </a:extLst>
                </a:gridCol>
                <a:gridCol w="1687323">
                  <a:extLst>
                    <a:ext uri="{9D8B030D-6E8A-4147-A177-3AD203B41FA5}">
                      <a16:colId xmlns:a16="http://schemas.microsoft.com/office/drawing/2014/main" val="528543911"/>
                    </a:ext>
                  </a:extLst>
                </a:gridCol>
                <a:gridCol w="1693788">
                  <a:extLst>
                    <a:ext uri="{9D8B030D-6E8A-4147-A177-3AD203B41FA5}">
                      <a16:colId xmlns:a16="http://schemas.microsoft.com/office/drawing/2014/main" val="1979964548"/>
                    </a:ext>
                  </a:extLst>
                </a:gridCol>
                <a:gridCol w="1816526">
                  <a:extLst>
                    <a:ext uri="{9D8B030D-6E8A-4147-A177-3AD203B41FA5}">
                      <a16:colId xmlns:a16="http://schemas.microsoft.com/office/drawing/2014/main" val="2131943505"/>
                    </a:ext>
                  </a:extLst>
                </a:gridCol>
                <a:gridCol w="1520932">
                  <a:extLst>
                    <a:ext uri="{9D8B030D-6E8A-4147-A177-3AD203B41FA5}">
                      <a16:colId xmlns:a16="http://schemas.microsoft.com/office/drawing/2014/main" val="508312246"/>
                    </a:ext>
                  </a:extLst>
                </a:gridCol>
              </a:tblGrid>
              <a:tr h="460587">
                <a:tc gridSpan="6">
                  <a:txBody>
                    <a:bodyPr/>
                    <a:lstStyle/>
                    <a:p>
                      <a:pPr algn="ctr"/>
                      <a:r>
                        <a:rPr lang="en-US" dirty="0"/>
                        <a:t>P/L</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688875764"/>
                  </a:ext>
                </a:extLst>
              </a:tr>
              <a:tr h="460587">
                <a:tc>
                  <a:txBody>
                    <a:bodyPr/>
                    <a:lstStyle/>
                    <a:p>
                      <a:pPr algn="ctr"/>
                      <a:r>
                        <a:rPr lang="en-US" dirty="0" err="1"/>
                        <a:t>u_id</a:t>
                      </a:r>
                      <a:endParaRPr lang="en-IN" dirty="0"/>
                    </a:p>
                  </a:txBody>
                  <a:tcPr anchor="ctr">
                    <a:lnL w="12700" cap="flat" cmpd="sng" algn="ctr">
                      <a:solidFill>
                        <a:schemeClr val="tx1"/>
                      </a:solidFill>
                      <a:prstDash val="solid"/>
                      <a:round/>
                      <a:headEnd type="none" w="med" len="med"/>
                      <a:tailEnd type="none" w="med" len="med"/>
                    </a:lnL>
                  </a:tcPr>
                </a:tc>
                <a:tc>
                  <a:txBody>
                    <a:bodyPr/>
                    <a:lstStyle/>
                    <a:p>
                      <a:pPr algn="ctr"/>
                      <a:r>
                        <a:rPr lang="en-US" dirty="0" err="1"/>
                        <a:t>pyl</a:t>
                      </a:r>
                      <a:endParaRPr lang="en-IN" dirty="0"/>
                    </a:p>
                  </a:txBody>
                  <a:tcPr anchor="ctr"/>
                </a:tc>
                <a:tc>
                  <a:txBody>
                    <a:bodyPr/>
                    <a:lstStyle/>
                    <a:p>
                      <a:pPr algn="ctr"/>
                      <a:r>
                        <a:rPr lang="en-US" dirty="0" err="1"/>
                        <a:t>c_id</a:t>
                      </a:r>
                      <a:endParaRPr lang="en-IN" dirty="0"/>
                    </a:p>
                  </a:txBody>
                  <a:tcPr anchor="ctr"/>
                </a:tc>
                <a:tc>
                  <a:txBody>
                    <a:bodyPr/>
                    <a:lstStyle/>
                    <a:p>
                      <a:pPr algn="ctr"/>
                      <a:r>
                        <a:rPr lang="en-US" dirty="0"/>
                        <a:t>qty</a:t>
                      </a:r>
                      <a:endParaRPr lang="en-IN" dirty="0"/>
                    </a:p>
                  </a:txBody>
                  <a:tcPr anchor="ctr"/>
                </a:tc>
                <a:tc>
                  <a:txBody>
                    <a:bodyPr/>
                    <a:lstStyle/>
                    <a:p>
                      <a:pPr algn="ctr"/>
                      <a:r>
                        <a:rPr lang="en-US" dirty="0" err="1"/>
                        <a:t>B_prc</a:t>
                      </a:r>
                      <a:endParaRPr lang="en-IN" dirty="0"/>
                    </a:p>
                  </a:txBody>
                  <a:tcPr anchor="ctr"/>
                </a:tc>
                <a:tc>
                  <a:txBody>
                    <a:bodyPr/>
                    <a:lstStyle/>
                    <a:p>
                      <a:pPr algn="ctr"/>
                      <a:r>
                        <a:rPr lang="en-US" dirty="0" err="1"/>
                        <a:t>ltp</a:t>
                      </a:r>
                      <a:endParaRPr lang="en-IN"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34647334"/>
                  </a:ext>
                </a:extLst>
              </a:tr>
              <a:tr h="460587">
                <a:tc>
                  <a:txBody>
                    <a:bodyPr/>
                    <a:lstStyle/>
                    <a:p>
                      <a:pPr algn="ctr"/>
                      <a:endParaRPr lang="en-IN"/>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IN"/>
                    </a:p>
                  </a:txBody>
                  <a:tcPr anchor="ctr">
                    <a:lnB w="12700" cap="flat" cmpd="sng" algn="ctr">
                      <a:solidFill>
                        <a:schemeClr val="tx1"/>
                      </a:solidFill>
                      <a:prstDash val="solid"/>
                      <a:round/>
                      <a:headEnd type="none" w="med" len="med"/>
                      <a:tailEnd type="none" w="med" len="med"/>
                    </a:lnB>
                  </a:tcPr>
                </a:tc>
                <a:tc>
                  <a:txBody>
                    <a:bodyPr/>
                    <a:lstStyle/>
                    <a:p>
                      <a:pPr algn="ctr"/>
                      <a:endParaRPr lang="en-IN" dirty="0"/>
                    </a:p>
                  </a:txBody>
                  <a:tcPr anchor="ctr">
                    <a:lnB w="12700" cap="flat" cmpd="sng" algn="ctr">
                      <a:solidFill>
                        <a:schemeClr val="tx1"/>
                      </a:solidFill>
                      <a:prstDash val="solid"/>
                      <a:round/>
                      <a:headEnd type="none" w="med" len="med"/>
                      <a:tailEnd type="none" w="med" len="med"/>
                    </a:lnB>
                  </a:tcPr>
                </a:tc>
                <a:tc>
                  <a:txBody>
                    <a:bodyPr/>
                    <a:lstStyle/>
                    <a:p>
                      <a:pPr algn="ctr"/>
                      <a:endParaRPr lang="en-IN"/>
                    </a:p>
                  </a:txBody>
                  <a:tcPr anchor="ctr">
                    <a:lnB w="12700" cap="flat" cmpd="sng" algn="ctr">
                      <a:solidFill>
                        <a:schemeClr val="tx1"/>
                      </a:solidFill>
                      <a:prstDash val="solid"/>
                      <a:round/>
                      <a:headEnd type="none" w="med" len="med"/>
                      <a:tailEnd type="none" w="med" len="med"/>
                    </a:lnB>
                  </a:tcPr>
                </a:tc>
                <a:tc>
                  <a:txBody>
                    <a:bodyPr/>
                    <a:lstStyle/>
                    <a:p>
                      <a:pPr algn="ctr"/>
                      <a:endParaRPr lang="en-IN" dirty="0"/>
                    </a:p>
                  </a:txBody>
                  <a:tcPr anchor="ctr">
                    <a:lnB w="12700" cap="flat" cmpd="sng" algn="ctr">
                      <a:solidFill>
                        <a:schemeClr val="tx1"/>
                      </a:solidFill>
                      <a:prstDash val="solid"/>
                      <a:round/>
                      <a:headEnd type="none" w="med" len="med"/>
                      <a:tailEnd type="none" w="med" len="med"/>
                    </a:lnB>
                  </a:tcPr>
                </a:tc>
                <a:tc>
                  <a:txBody>
                    <a:bodyPr/>
                    <a:lstStyle/>
                    <a:p>
                      <a:pPr algn="ctr"/>
                      <a:endParaRPr lang="en-IN"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0643672"/>
                  </a:ext>
                </a:extLst>
              </a:tr>
            </a:tbl>
          </a:graphicData>
        </a:graphic>
      </p:graphicFrame>
      <p:sp>
        <p:nvSpPr>
          <p:cNvPr id="5" name="Title 1">
            <a:extLst>
              <a:ext uri="{FF2B5EF4-FFF2-40B4-BE49-F238E27FC236}">
                <a16:creationId xmlns:a16="http://schemas.microsoft.com/office/drawing/2014/main" id="{55B3C249-CD82-1BCC-C62F-BAADABB5465C}"/>
              </a:ext>
            </a:extLst>
          </p:cNvPr>
          <p:cNvSpPr>
            <a:spLocks noGrp="1"/>
          </p:cNvSpPr>
          <p:nvPr>
            <p:ph type="title"/>
          </p:nvPr>
        </p:nvSpPr>
        <p:spPr>
          <a:xfrm>
            <a:off x="1066800" y="-136467"/>
            <a:ext cx="10058400" cy="1609344"/>
          </a:xfrm>
        </p:spPr>
        <p:txBody>
          <a:bodyPr/>
          <a:lstStyle/>
          <a:p>
            <a:pPr algn="ctr"/>
            <a:r>
              <a:rPr lang="en-US" u="sng" dirty="0"/>
              <a:t>ER TO Tables</a:t>
            </a:r>
            <a:endParaRPr lang="en-IN" u="sng" dirty="0"/>
          </a:p>
        </p:txBody>
      </p:sp>
      <p:sp>
        <p:nvSpPr>
          <p:cNvPr id="6" name="TextBox 5">
            <a:extLst>
              <a:ext uri="{FF2B5EF4-FFF2-40B4-BE49-F238E27FC236}">
                <a16:creationId xmlns:a16="http://schemas.microsoft.com/office/drawing/2014/main" id="{87C895BB-7FD6-30D6-2D6C-578EDFA7906C}"/>
              </a:ext>
            </a:extLst>
          </p:cNvPr>
          <p:cNvSpPr txBox="1"/>
          <p:nvPr/>
        </p:nvSpPr>
        <p:spPr>
          <a:xfrm>
            <a:off x="1066800" y="1094610"/>
            <a:ext cx="5922121" cy="369332"/>
          </a:xfrm>
          <a:prstGeom prst="rect">
            <a:avLst/>
          </a:prstGeom>
          <a:noFill/>
        </p:spPr>
        <p:txBody>
          <a:bodyPr wrap="square" rtlCol="0">
            <a:spAutoFit/>
          </a:bodyPr>
          <a:lstStyle/>
          <a:p>
            <a:r>
              <a:rPr lang="en-US" dirty="0"/>
              <a:t>Portfolio Related Tables:</a:t>
            </a:r>
            <a:endParaRPr lang="en-IN" dirty="0"/>
          </a:p>
        </p:txBody>
      </p:sp>
    </p:spTree>
    <p:extLst>
      <p:ext uri="{BB962C8B-B14F-4D97-AF65-F5344CB8AC3E}">
        <p14:creationId xmlns:p14="http://schemas.microsoft.com/office/powerpoint/2010/main" val="3181751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05F072-3A57-8070-56D4-340FB4A55A75}"/>
              </a:ext>
            </a:extLst>
          </p:cNvPr>
          <p:cNvSpPr>
            <a:spLocks noGrp="1"/>
          </p:cNvSpPr>
          <p:nvPr>
            <p:ph idx="1"/>
          </p:nvPr>
        </p:nvSpPr>
        <p:spPr>
          <a:xfrm>
            <a:off x="1066800" y="1323807"/>
            <a:ext cx="10058400" cy="5236750"/>
          </a:xfrm>
        </p:spPr>
        <p:txBody>
          <a:bodyPr>
            <a:normAutofit fontScale="92500" lnSpcReduction="10000"/>
          </a:bodyPr>
          <a:lstStyle/>
          <a:p>
            <a:r>
              <a:rPr lang="en-US" dirty="0" err="1"/>
              <a:t>add_user</a:t>
            </a:r>
            <a:r>
              <a:rPr lang="en-US" dirty="0"/>
              <a:t>()			: To add new user</a:t>
            </a:r>
          </a:p>
          <a:p>
            <a:r>
              <a:rPr lang="en-US" dirty="0" err="1"/>
              <a:t>mod_user</a:t>
            </a:r>
            <a:r>
              <a:rPr lang="en-US" dirty="0"/>
              <a:t>()			: To modify existing user</a:t>
            </a:r>
          </a:p>
          <a:p>
            <a:r>
              <a:rPr lang="en-US" dirty="0" err="1"/>
              <a:t>add_company</a:t>
            </a:r>
            <a:r>
              <a:rPr lang="en-US" dirty="0"/>
              <a:t>()		: To add company’s stock available for trading</a:t>
            </a:r>
          </a:p>
          <a:p>
            <a:r>
              <a:rPr lang="en-US" dirty="0" err="1"/>
              <a:t>mod_company</a:t>
            </a:r>
            <a:r>
              <a:rPr lang="en-US" dirty="0"/>
              <a:t>()		: To modify company’s details</a:t>
            </a:r>
          </a:p>
          <a:p>
            <a:r>
              <a:rPr lang="en-US" dirty="0" err="1"/>
              <a:t>add_balance</a:t>
            </a:r>
            <a:r>
              <a:rPr lang="en-US" dirty="0"/>
              <a:t>()		   	: To add balance available for trading</a:t>
            </a:r>
          </a:p>
          <a:p>
            <a:r>
              <a:rPr lang="en-US" dirty="0" err="1"/>
              <a:t>withdraw_bal</a:t>
            </a:r>
            <a:r>
              <a:rPr lang="en-US" dirty="0"/>
              <a:t>()		: To withdraw balance available for trading</a:t>
            </a:r>
          </a:p>
          <a:p>
            <a:r>
              <a:rPr lang="en-US" dirty="0" err="1"/>
              <a:t>update_ltp</a:t>
            </a:r>
            <a:r>
              <a:rPr lang="en-US" dirty="0"/>
              <a:t>()			: To update the live trading price</a:t>
            </a:r>
          </a:p>
          <a:p>
            <a:r>
              <a:rPr lang="en-US" dirty="0"/>
              <a:t>chart()				: To display a chart of previous prices of a stock</a:t>
            </a:r>
          </a:p>
          <a:p>
            <a:r>
              <a:rPr lang="en-US" dirty="0" err="1"/>
              <a:t>buy_share</a:t>
            </a:r>
            <a:r>
              <a:rPr lang="en-US" dirty="0"/>
              <a:t>()			: To buy a available stock</a:t>
            </a:r>
          </a:p>
          <a:p>
            <a:r>
              <a:rPr lang="en-IN" dirty="0" err="1"/>
              <a:t>sell_share</a:t>
            </a:r>
            <a:r>
              <a:rPr lang="en-IN" dirty="0"/>
              <a:t>()			: To sell a purchased stock</a:t>
            </a:r>
          </a:p>
          <a:p>
            <a:r>
              <a:rPr lang="en-IN" dirty="0" err="1"/>
              <a:t>comp_return</a:t>
            </a:r>
            <a:r>
              <a:rPr lang="en-IN" dirty="0"/>
              <a:t>()			: To view profit/losses due to a specified company</a:t>
            </a:r>
          </a:p>
          <a:p>
            <a:r>
              <a:rPr lang="en-IN" dirty="0" err="1"/>
              <a:t>disp_pr_price</a:t>
            </a:r>
            <a:r>
              <a:rPr lang="en-IN" dirty="0"/>
              <a:t>()		: To display all previous prices the stock had</a:t>
            </a:r>
          </a:p>
          <a:p>
            <a:r>
              <a:rPr lang="en-IN" dirty="0"/>
              <a:t>login()				: To login to an account</a:t>
            </a:r>
          </a:p>
        </p:txBody>
      </p:sp>
      <p:sp>
        <p:nvSpPr>
          <p:cNvPr id="4" name="Title 1">
            <a:extLst>
              <a:ext uri="{FF2B5EF4-FFF2-40B4-BE49-F238E27FC236}">
                <a16:creationId xmlns:a16="http://schemas.microsoft.com/office/drawing/2014/main" id="{675B604A-11EE-988B-795A-B11B7E1D62CD}"/>
              </a:ext>
            </a:extLst>
          </p:cNvPr>
          <p:cNvSpPr txBox="1">
            <a:spLocks/>
          </p:cNvSpPr>
          <p:nvPr/>
        </p:nvSpPr>
        <p:spPr>
          <a:xfrm>
            <a:off x="1066800" y="-136467"/>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u="sng" cap="none" dirty="0">
                <a:ln w="0"/>
                <a:solidFill>
                  <a:schemeClr val="accent1"/>
                </a:solidFill>
                <a:effectLst>
                  <a:outerShdw blurRad="38100" dist="25400" dir="5400000" algn="ctr" rotWithShape="0">
                    <a:srgbClr val="6E747A">
                      <a:alpha val="43000"/>
                    </a:srgbClr>
                  </a:outerShdw>
                </a:effectLst>
              </a:rPr>
              <a:t>Functions and it’s uses</a:t>
            </a:r>
            <a:endParaRPr lang="en-IN" u="sng" cap="none"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702623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41EC90-767C-E8D4-AF0F-3FCE9E168A4B}"/>
              </a:ext>
            </a:extLst>
          </p:cNvPr>
          <p:cNvSpPr/>
          <p:nvPr/>
        </p:nvSpPr>
        <p:spPr>
          <a:xfrm rot="20250024">
            <a:off x="2959050" y="2524036"/>
            <a:ext cx="6273898" cy="1200329"/>
          </a:xfrm>
          <a:prstGeom prst="rect">
            <a:avLst/>
          </a:prstGeom>
          <a:noFill/>
        </p:spPr>
        <p:txBody>
          <a:bodyPr wrap="none" lIns="91440" tIns="45720" rIns="91440" bIns="45720">
            <a:spAutoFit/>
          </a:bodyPr>
          <a:lstStyle/>
          <a:p>
            <a:pPr algn="ctr"/>
            <a:r>
              <a:rPr lang="en-US" sz="7200" dirty="0">
                <a:ln w="0"/>
                <a:solidFill>
                  <a:schemeClr val="accent1"/>
                </a:solidFill>
                <a:effectLst>
                  <a:glow rad="228600">
                    <a:schemeClr val="accent6">
                      <a:satMod val="175000"/>
                      <a:alpha val="40000"/>
                    </a:schemeClr>
                  </a:glow>
                  <a:outerShdw blurRad="38100" dist="25400" dir="5400000" algn="ctr" rotWithShape="0">
                    <a:srgbClr val="6E747A">
                      <a:alpha val="43000"/>
                    </a:srgbClr>
                  </a:outerShdw>
                </a:effectLst>
              </a:rPr>
              <a:t>THANK YOU </a:t>
            </a:r>
            <a:endParaRPr lang="en-US" sz="7200" b="0" cap="none" spc="0" dirty="0">
              <a:ln w="0"/>
              <a:solidFill>
                <a:schemeClr val="accent1"/>
              </a:solidFill>
              <a:effectLst>
                <a:glow rad="228600">
                  <a:schemeClr val="accent6">
                    <a:satMod val="175000"/>
                    <a:alpha val="40000"/>
                  </a:schemeClr>
                </a:glow>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35494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000D-EB89-8167-2A88-C265DF2AE74B}"/>
              </a:ext>
            </a:extLst>
          </p:cNvPr>
          <p:cNvSpPr>
            <a:spLocks noGrp="1"/>
          </p:cNvSpPr>
          <p:nvPr>
            <p:ph type="ctrTitle"/>
          </p:nvPr>
        </p:nvSpPr>
        <p:spPr>
          <a:xfrm>
            <a:off x="1602657" y="943897"/>
            <a:ext cx="9144000" cy="1143000"/>
          </a:xfrm>
        </p:spPr>
        <p:txBody>
          <a:bodyPr>
            <a:normAutofit/>
          </a:bodyPr>
          <a:lstStyle/>
          <a:p>
            <a:pPr algn="ctr"/>
            <a:r>
              <a:rPr lang="en-US" sz="6600" dirty="0">
                <a:latin typeface="Times New Roman" panose="02020603050405020304" pitchFamily="18" charset="0"/>
                <a:cs typeface="Times New Roman" panose="02020603050405020304" pitchFamily="18" charset="0"/>
              </a:rPr>
              <a:t>Virtual Trading Platform</a:t>
            </a:r>
            <a:endParaRPr lang="en-IN" sz="6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ECCA975-A0E2-09D2-9637-4FE606342B0B}"/>
              </a:ext>
            </a:extLst>
          </p:cNvPr>
          <p:cNvSpPr txBox="1"/>
          <p:nvPr/>
        </p:nvSpPr>
        <p:spPr>
          <a:xfrm>
            <a:off x="7354529" y="5158165"/>
            <a:ext cx="4590864" cy="1138773"/>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Gautam 	            - 102203498</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Vidhi Goyal		- 102203659</a:t>
            </a: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E47B4E65-D0C0-9920-2DDC-79A14D347860}"/>
              </a:ext>
            </a:extLst>
          </p:cNvPr>
          <p:cNvCxnSpPr/>
          <p:nvPr/>
        </p:nvCxnSpPr>
        <p:spPr>
          <a:xfrm>
            <a:off x="900223" y="2530549"/>
            <a:ext cx="10391553" cy="0"/>
          </a:xfrm>
          <a:prstGeom prst="line">
            <a:avLst/>
          </a:prstGeom>
          <a:ln w="73025">
            <a:solidFill>
              <a:srgbClr val="FFFFFF"/>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73FF479-CCA6-014B-5F93-9436291251FD}"/>
              </a:ext>
            </a:extLst>
          </p:cNvPr>
          <p:cNvSpPr txBox="1"/>
          <p:nvPr/>
        </p:nvSpPr>
        <p:spPr>
          <a:xfrm>
            <a:off x="698090" y="4380350"/>
            <a:ext cx="297711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Made By :-</a:t>
            </a:r>
            <a:endParaRPr lang="en-IN" sz="28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FB1D56B-9317-B326-34CA-CB51F98EB9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090" y="943897"/>
            <a:ext cx="1114732" cy="1330173"/>
          </a:xfrm>
          <a:prstGeom prst="rect">
            <a:avLst/>
          </a:prstGeom>
        </p:spPr>
      </p:pic>
      <p:sp>
        <p:nvSpPr>
          <p:cNvPr id="7" name="TextBox 6">
            <a:extLst>
              <a:ext uri="{FF2B5EF4-FFF2-40B4-BE49-F238E27FC236}">
                <a16:creationId xmlns:a16="http://schemas.microsoft.com/office/drawing/2014/main" id="{DBF1B0D0-1B65-D93D-A571-6DCB1D5DA2FE}"/>
              </a:ext>
            </a:extLst>
          </p:cNvPr>
          <p:cNvSpPr txBox="1"/>
          <p:nvPr/>
        </p:nvSpPr>
        <p:spPr>
          <a:xfrm>
            <a:off x="698090" y="5160050"/>
            <a:ext cx="4590864" cy="150810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Vashistha 	      - 102203447</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Samarth Singh 	- 102203487</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1059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02F5D-AD41-95D0-00AA-5D07266178F3}"/>
              </a:ext>
            </a:extLst>
          </p:cNvPr>
          <p:cNvSpPr>
            <a:spLocks noGrp="1"/>
          </p:cNvSpPr>
          <p:nvPr>
            <p:ph type="title"/>
          </p:nvPr>
        </p:nvSpPr>
        <p:spPr>
          <a:xfrm>
            <a:off x="1069848" y="153239"/>
            <a:ext cx="10058400" cy="816394"/>
          </a:xfrm>
        </p:spPr>
        <p:txBody>
          <a:bodyPr>
            <a:normAutofit/>
          </a:bodyPr>
          <a:lstStyle/>
          <a:p>
            <a:pPr algn="ctr"/>
            <a:r>
              <a:rPr lang="en-US" u="sng" dirty="0"/>
              <a:t>Introduction</a:t>
            </a:r>
            <a:endParaRPr lang="en-IN" u="sng" dirty="0"/>
          </a:p>
        </p:txBody>
      </p:sp>
      <p:sp>
        <p:nvSpPr>
          <p:cNvPr id="3" name="Content Placeholder 2">
            <a:extLst>
              <a:ext uri="{FF2B5EF4-FFF2-40B4-BE49-F238E27FC236}">
                <a16:creationId xmlns:a16="http://schemas.microsoft.com/office/drawing/2014/main" id="{1439B9F3-3C35-7D43-E27A-DCEB14C1BB82}"/>
              </a:ext>
            </a:extLst>
          </p:cNvPr>
          <p:cNvSpPr>
            <a:spLocks noGrp="1"/>
          </p:cNvSpPr>
          <p:nvPr>
            <p:ph idx="1"/>
          </p:nvPr>
        </p:nvSpPr>
        <p:spPr>
          <a:xfrm>
            <a:off x="1069848" y="920537"/>
            <a:ext cx="10058400" cy="4815942"/>
          </a:xfrm>
        </p:spPr>
        <p:txBody>
          <a:bodyPr/>
          <a:lstStyle/>
          <a:p>
            <a:pPr algn="just"/>
            <a:r>
              <a:rPr lang="en-US" dirty="0">
                <a:latin typeface="Times New Roman" panose="02020603050405020304" pitchFamily="18" charset="0"/>
                <a:cs typeface="Times New Roman" panose="02020603050405020304" pitchFamily="18" charset="0"/>
              </a:rPr>
              <a:t>A trading platform is a software or online interface that enables traders to buy and sell financial instruments such as stocks, bonds, commodities, currencies, and derivatives. These platforms provide access to various financial markets and facilitate trading activities for individual investors, institutional investors, and traders.</a:t>
            </a:r>
          </a:p>
          <a:p>
            <a:pPr algn="just"/>
            <a:r>
              <a:rPr lang="en-US" dirty="0">
                <a:latin typeface="Times New Roman" panose="02020603050405020304" pitchFamily="18" charset="0"/>
                <a:cs typeface="Times New Roman" panose="02020603050405020304" pitchFamily="18" charset="0"/>
              </a:rPr>
              <a:t>Our project aims to simulate a part of the above complex tasks using Python 3.0 and MySQL as our programing languages.</a:t>
            </a:r>
          </a:p>
          <a:p>
            <a:pPr algn="just"/>
            <a:r>
              <a:rPr lang="en-US" dirty="0">
                <a:latin typeface="Times New Roman" panose="02020603050405020304" pitchFamily="18" charset="0"/>
                <a:cs typeface="Times New Roman" panose="02020603050405020304" pitchFamily="18" charset="0"/>
              </a:rPr>
              <a:t>We randomize our stock data to simulate the random nature of the stock which generally occurs due to other traders, supply &amp; demand, etc.</a:t>
            </a:r>
          </a:p>
          <a:p>
            <a:endParaRPr lang="en-IN" dirty="0"/>
          </a:p>
        </p:txBody>
      </p:sp>
      <p:pic>
        <p:nvPicPr>
          <p:cNvPr id="1034" name="Picture 10" descr="Trading Platform - Overview, Types, How To Choose">
            <a:extLst>
              <a:ext uri="{FF2B5EF4-FFF2-40B4-BE49-F238E27FC236}">
                <a16:creationId xmlns:a16="http://schemas.microsoft.com/office/drawing/2014/main" id="{7D3190B5-262F-1D50-3192-0DB2C85EB3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262" y="3975240"/>
            <a:ext cx="4191841" cy="244387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8" name="Picture 14" descr="Financial securities stock price change data market trend chart">
            <a:extLst>
              <a:ext uri="{FF2B5EF4-FFF2-40B4-BE49-F238E27FC236}">
                <a16:creationId xmlns:a16="http://schemas.microsoft.com/office/drawing/2014/main" id="{EFE0036B-0E9B-9A6A-3BBA-1C52234B07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5152" y="3979539"/>
            <a:ext cx="4347000" cy="244518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671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E7EED-F717-09A6-ED5E-48ECBD92276E}"/>
              </a:ext>
            </a:extLst>
          </p:cNvPr>
          <p:cNvSpPr>
            <a:spLocks noGrp="1"/>
          </p:cNvSpPr>
          <p:nvPr>
            <p:ph type="title"/>
          </p:nvPr>
        </p:nvSpPr>
        <p:spPr/>
        <p:txBody>
          <a:bodyPr>
            <a:normAutofit/>
          </a:bodyPr>
          <a:lstStyle/>
          <a:p>
            <a:r>
              <a:rPr lang="en-IN" sz="4400" u="sng" dirty="0">
                <a:latin typeface="Times New Roman" panose="02020603050405020304" pitchFamily="18" charset="0"/>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id="{56DE3DFE-D3BB-CF7D-07F1-58326A6F712F}"/>
              </a:ext>
            </a:extLst>
          </p:cNvPr>
          <p:cNvSpPr>
            <a:spLocks noGrp="1"/>
          </p:cNvSpPr>
          <p:nvPr>
            <p:ph idx="1"/>
          </p:nvPr>
        </p:nvSpPr>
        <p:spPr>
          <a:xfrm>
            <a:off x="913794" y="2189649"/>
            <a:ext cx="10353763" cy="4058751"/>
          </a:xfrm>
        </p:spPr>
        <p:txBody>
          <a:bodyPr/>
          <a:lstStyle/>
          <a:p>
            <a:pPr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Our project focuses on the development of a virtual trading platform, providing users with a simulated environment to trade stocks without real financial risk.</a:t>
            </a:r>
          </a:p>
          <a:p>
            <a:pPr marL="36900" indent="0" algn="l">
              <a:buNone/>
            </a:pPr>
            <a:endParaRPr lang="en-US" sz="28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platform aims to educate users about trading strategies, market dynamics, and investment principles in a risk-free manner.</a:t>
            </a:r>
          </a:p>
          <a:p>
            <a:endParaRPr lang="en-IN" dirty="0"/>
          </a:p>
        </p:txBody>
      </p:sp>
    </p:spTree>
    <p:extLst>
      <p:ext uri="{BB962C8B-B14F-4D97-AF65-F5344CB8AC3E}">
        <p14:creationId xmlns:p14="http://schemas.microsoft.com/office/powerpoint/2010/main" val="158277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0E7F5-DD67-5C81-E459-AC7B01C7AFE1}"/>
              </a:ext>
            </a:extLst>
          </p:cNvPr>
          <p:cNvSpPr>
            <a:spLocks noGrp="1"/>
          </p:cNvSpPr>
          <p:nvPr>
            <p:ph type="title"/>
          </p:nvPr>
        </p:nvSpPr>
        <p:spPr/>
        <p:txBody>
          <a:bodyPr>
            <a:normAutofit/>
          </a:bodyPr>
          <a:lstStyle/>
          <a:p>
            <a:r>
              <a:rPr lang="en-IN" sz="4400" u="sng" dirty="0">
                <a:latin typeface="Times New Roman" panose="02020603050405020304" pitchFamily="18" charset="0"/>
                <a:cs typeface="Times New Roman" panose="02020603050405020304" pitchFamily="18" charset="0"/>
              </a:rPr>
              <a:t>Technologies Used</a:t>
            </a:r>
          </a:p>
        </p:txBody>
      </p:sp>
      <p:sp>
        <p:nvSpPr>
          <p:cNvPr id="3" name="Content Placeholder 2">
            <a:extLst>
              <a:ext uri="{FF2B5EF4-FFF2-40B4-BE49-F238E27FC236}">
                <a16:creationId xmlns:a16="http://schemas.microsoft.com/office/drawing/2014/main" id="{12137012-5F9A-F1E7-2810-668DE223F1F8}"/>
              </a:ext>
            </a:extLst>
          </p:cNvPr>
          <p:cNvSpPr>
            <a:spLocks noGrp="1"/>
          </p:cNvSpPr>
          <p:nvPr>
            <p:ph idx="1"/>
          </p:nvPr>
        </p:nvSpPr>
        <p:spPr>
          <a:xfrm>
            <a:off x="913794" y="2371548"/>
            <a:ext cx="10353763" cy="4058751"/>
          </a:xfrm>
        </p:spPr>
        <p:txBody>
          <a:bodyPr/>
          <a:lstStyle/>
          <a:p>
            <a:pPr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SQL: Utilized for managing the database, storing user information, transaction history, and stock data.</a:t>
            </a:r>
          </a:p>
          <a:p>
            <a:pPr algn="l">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Python: Implemented for backend logic, including data processing, transaction handling, and interaction with the database.</a:t>
            </a:r>
          </a:p>
          <a:p>
            <a:endParaRPr lang="en-IN" dirty="0"/>
          </a:p>
        </p:txBody>
      </p:sp>
    </p:spTree>
    <p:extLst>
      <p:ext uri="{BB962C8B-B14F-4D97-AF65-F5344CB8AC3E}">
        <p14:creationId xmlns:p14="http://schemas.microsoft.com/office/powerpoint/2010/main" val="228595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F5635-C364-1CD7-658F-00D60F3C362E}"/>
              </a:ext>
            </a:extLst>
          </p:cNvPr>
          <p:cNvSpPr>
            <a:spLocks noGrp="1"/>
          </p:cNvSpPr>
          <p:nvPr>
            <p:ph type="title"/>
          </p:nvPr>
        </p:nvSpPr>
        <p:spPr/>
        <p:txBody>
          <a:bodyPr>
            <a:normAutofit/>
          </a:bodyPr>
          <a:lstStyle/>
          <a:p>
            <a:r>
              <a:rPr lang="en-IN" sz="4400" u="sng" dirty="0">
                <a:latin typeface="Times New Roman" panose="02020603050405020304" pitchFamily="18" charset="0"/>
                <a:cs typeface="Times New Roman" panose="02020603050405020304" pitchFamily="18" charset="0"/>
              </a:rPr>
              <a:t>Key Features</a:t>
            </a:r>
          </a:p>
        </p:txBody>
      </p:sp>
      <p:sp>
        <p:nvSpPr>
          <p:cNvPr id="3" name="Content Placeholder 2">
            <a:extLst>
              <a:ext uri="{FF2B5EF4-FFF2-40B4-BE49-F238E27FC236}">
                <a16:creationId xmlns:a16="http://schemas.microsoft.com/office/drawing/2014/main" id="{5346C932-6F3E-3334-A880-37F44202443E}"/>
              </a:ext>
            </a:extLst>
          </p:cNvPr>
          <p:cNvSpPr>
            <a:spLocks noGrp="1"/>
          </p:cNvSpPr>
          <p:nvPr>
            <p:ph idx="1"/>
          </p:nvPr>
        </p:nvSpPr>
        <p:spPr>
          <a:xfrm>
            <a:off x="913794" y="2017587"/>
            <a:ext cx="10353763" cy="4058751"/>
          </a:xfrm>
        </p:spPr>
        <p:txBody>
          <a:bodyPr>
            <a:normAutofit lnSpcReduction="10000"/>
          </a:bodyPr>
          <a:lstStyle/>
          <a:p>
            <a:pPr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Virtual Trading: Users can trade stocks using virtual currency, allowing them to practice trading strategies without financial risk.</a:t>
            </a:r>
          </a:p>
          <a:p>
            <a:pPr marL="36900" indent="0" algn="l">
              <a:buNone/>
            </a:pPr>
            <a:endParaRPr lang="en-US" sz="28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Portfolio Management: Users can track their investments, view portfolio performance, and analyze trading history.</a:t>
            </a:r>
          </a:p>
          <a:p>
            <a:pPr algn="l">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Real-time Stock Data: Access to real-time or delayed stock quotes, charts, and market news to make informed trading decisions.</a:t>
            </a:r>
          </a:p>
          <a:p>
            <a:endParaRPr lang="en-IN" dirty="0"/>
          </a:p>
        </p:txBody>
      </p:sp>
    </p:spTree>
    <p:extLst>
      <p:ext uri="{BB962C8B-B14F-4D97-AF65-F5344CB8AC3E}">
        <p14:creationId xmlns:p14="http://schemas.microsoft.com/office/powerpoint/2010/main" val="472266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C6046-0ACD-5078-1CDD-83F04611C687}"/>
              </a:ext>
            </a:extLst>
          </p:cNvPr>
          <p:cNvSpPr>
            <a:spLocks noGrp="1"/>
          </p:cNvSpPr>
          <p:nvPr>
            <p:ph type="title"/>
          </p:nvPr>
        </p:nvSpPr>
        <p:spPr/>
        <p:txBody>
          <a:bodyPr>
            <a:normAutofit/>
          </a:bodyPr>
          <a:lstStyle/>
          <a:p>
            <a:r>
              <a:rPr lang="en-IN" sz="4400" u="sng" dirty="0">
                <a:latin typeface="Times New Roman" panose="02020603050405020304" pitchFamily="18" charset="0"/>
                <a:cs typeface="Times New Roman" panose="02020603050405020304" pitchFamily="18" charset="0"/>
              </a:rPr>
              <a:t>Future Enhancements</a:t>
            </a:r>
          </a:p>
        </p:txBody>
      </p:sp>
      <p:sp>
        <p:nvSpPr>
          <p:cNvPr id="3" name="Content Placeholder 2">
            <a:extLst>
              <a:ext uri="{FF2B5EF4-FFF2-40B4-BE49-F238E27FC236}">
                <a16:creationId xmlns:a16="http://schemas.microsoft.com/office/drawing/2014/main" id="{08649055-79B3-B034-B673-CAE45D494AE8}"/>
              </a:ext>
            </a:extLst>
          </p:cNvPr>
          <p:cNvSpPr>
            <a:spLocks noGrp="1"/>
          </p:cNvSpPr>
          <p:nvPr>
            <p:ph idx="1"/>
          </p:nvPr>
        </p:nvSpPr>
        <p:spPr>
          <a:xfrm>
            <a:off x="913795" y="1978258"/>
            <a:ext cx="10353763" cy="4058751"/>
          </a:xfrm>
        </p:spPr>
        <p:txBody>
          <a:bodyPr>
            <a:normAutofit fontScale="92500" lnSpcReduction="10000"/>
          </a:bodyPr>
          <a:lstStyle/>
          <a:p>
            <a:pPr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Social Features: Introduce social networking elements, such as user forums, leaderboards, and collaboration tools.</a:t>
            </a:r>
          </a:p>
          <a:p>
            <a:pPr algn="l">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Advanced Analytics: Implement advanced analytics and visualization tools to help users analyze market trends, identify patterns, and improve trading strategies.</a:t>
            </a:r>
          </a:p>
          <a:p>
            <a:pPr algn="l">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Mobile App: Develop a mobile application to extend platform accessibility and provide on-the-go trading capabilities.</a:t>
            </a:r>
          </a:p>
          <a:p>
            <a:endParaRPr lang="en-IN" dirty="0"/>
          </a:p>
        </p:txBody>
      </p:sp>
    </p:spTree>
    <p:extLst>
      <p:ext uri="{BB962C8B-B14F-4D97-AF65-F5344CB8AC3E}">
        <p14:creationId xmlns:p14="http://schemas.microsoft.com/office/powerpoint/2010/main" val="906571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BE601-F3AC-73FE-D265-7642E5E2EA4F}"/>
              </a:ext>
            </a:extLst>
          </p:cNvPr>
          <p:cNvSpPr>
            <a:spLocks noGrp="1"/>
          </p:cNvSpPr>
          <p:nvPr>
            <p:ph type="title"/>
          </p:nvPr>
        </p:nvSpPr>
        <p:spPr>
          <a:xfrm>
            <a:off x="1237712" y="55028"/>
            <a:ext cx="10058400" cy="691601"/>
          </a:xfrm>
        </p:spPr>
        <p:txBody>
          <a:bodyPr>
            <a:normAutofit fontScale="90000"/>
          </a:bodyPr>
          <a:lstStyle/>
          <a:p>
            <a:pPr algn="ctr"/>
            <a:r>
              <a:rPr lang="en-US" b="1" u="sng" dirty="0">
                <a:latin typeface="Times New Roman" panose="02020603050405020304" pitchFamily="18" charset="0"/>
                <a:cs typeface="Times New Roman" panose="02020603050405020304" pitchFamily="18" charset="0"/>
              </a:rPr>
              <a:t>ER Diagram</a:t>
            </a:r>
            <a:endParaRPr lang="en-IN" b="1" u="sng"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04E47B5E-4CEA-9AD6-D56B-5E8FE0FAF347}"/>
              </a:ext>
            </a:extLst>
          </p:cNvPr>
          <p:cNvGrpSpPr/>
          <p:nvPr/>
        </p:nvGrpSpPr>
        <p:grpSpPr>
          <a:xfrm>
            <a:off x="58110" y="928577"/>
            <a:ext cx="12075780" cy="5793515"/>
            <a:chOff x="90200" y="111632"/>
            <a:chExt cx="12039004" cy="5544855"/>
          </a:xfrm>
        </p:grpSpPr>
        <p:sp>
          <p:nvSpPr>
            <p:cNvPr id="5" name="Oval 4">
              <a:extLst>
                <a:ext uri="{FF2B5EF4-FFF2-40B4-BE49-F238E27FC236}">
                  <a16:creationId xmlns:a16="http://schemas.microsoft.com/office/drawing/2014/main" id="{C0D3963C-4103-949F-B7B4-621F0D5CF280}"/>
                </a:ext>
              </a:extLst>
            </p:cNvPr>
            <p:cNvSpPr/>
            <p:nvPr/>
          </p:nvSpPr>
          <p:spPr>
            <a:xfrm>
              <a:off x="90200" y="300855"/>
              <a:ext cx="941694" cy="436882"/>
            </a:xfrm>
            <a:prstGeom prst="ellipse">
              <a:avLst/>
            </a:prstGeom>
            <a:solidFill>
              <a:srgbClr val="BFE2E3"/>
            </a:solidFill>
            <a:ln w="127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t_amt</a:t>
              </a:r>
            </a:p>
          </p:txBody>
        </p:sp>
        <p:grpSp>
          <p:nvGrpSpPr>
            <p:cNvPr id="6" name="Group 5">
              <a:extLst>
                <a:ext uri="{FF2B5EF4-FFF2-40B4-BE49-F238E27FC236}">
                  <a16:creationId xmlns:a16="http://schemas.microsoft.com/office/drawing/2014/main" id="{9E91D65C-8AA5-D223-4A21-D39E4279F385}"/>
                </a:ext>
              </a:extLst>
            </p:cNvPr>
            <p:cNvGrpSpPr/>
            <p:nvPr/>
          </p:nvGrpSpPr>
          <p:grpSpPr>
            <a:xfrm>
              <a:off x="395127" y="111632"/>
              <a:ext cx="11734077" cy="5544855"/>
              <a:chOff x="395127" y="111632"/>
              <a:chExt cx="11734077" cy="5544855"/>
            </a:xfrm>
          </p:grpSpPr>
          <p:sp>
            <p:nvSpPr>
              <p:cNvPr id="7" name="Oval 6">
                <a:extLst>
                  <a:ext uri="{FF2B5EF4-FFF2-40B4-BE49-F238E27FC236}">
                    <a16:creationId xmlns:a16="http://schemas.microsoft.com/office/drawing/2014/main" id="{AF4C259A-5AC6-B0E2-521B-1EDDCBB9D8E5}"/>
                  </a:ext>
                </a:extLst>
              </p:cNvPr>
              <p:cNvSpPr/>
              <p:nvPr/>
            </p:nvSpPr>
            <p:spPr>
              <a:xfrm>
                <a:off x="8046704" y="5110196"/>
                <a:ext cx="1087937" cy="546291"/>
              </a:xfrm>
              <a:prstGeom prst="ellipse">
                <a:avLst/>
              </a:prstGeom>
              <a:solidFill>
                <a:srgbClr val="BDF2FF"/>
              </a:solid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38937002-A174-D478-D0EB-0130363A5C8E}"/>
                  </a:ext>
                </a:extLst>
              </p:cNvPr>
              <p:cNvSpPr/>
              <p:nvPr/>
            </p:nvSpPr>
            <p:spPr>
              <a:xfrm>
                <a:off x="5069394" y="2166476"/>
                <a:ext cx="815311" cy="416708"/>
              </a:xfrm>
              <a:prstGeom prst="rect">
                <a:avLst/>
              </a:prstGeom>
              <a:solidFill>
                <a:schemeClr val="accent2">
                  <a:lumMod val="20000"/>
                  <a:lumOff val="80000"/>
                </a:schemeClr>
              </a:solid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Calibri" panose="020F0502020204030204"/>
                    <a:ea typeface="+mn-ea"/>
                    <a:cs typeface="+mn-cs"/>
                  </a:rPr>
                  <a:t>USER</a:t>
                </a:r>
              </a:p>
            </p:txBody>
          </p:sp>
          <p:sp>
            <p:nvSpPr>
              <p:cNvPr id="9" name="Rectangle 8">
                <a:extLst>
                  <a:ext uri="{FF2B5EF4-FFF2-40B4-BE49-F238E27FC236}">
                    <a16:creationId xmlns:a16="http://schemas.microsoft.com/office/drawing/2014/main" id="{118B5324-3ECD-9CD1-9EFB-61BB7BC57202}"/>
                  </a:ext>
                </a:extLst>
              </p:cNvPr>
              <p:cNvSpPr/>
              <p:nvPr/>
            </p:nvSpPr>
            <p:spPr>
              <a:xfrm>
                <a:off x="4971944" y="116067"/>
                <a:ext cx="1010210" cy="468679"/>
              </a:xfrm>
              <a:prstGeom prst="rect">
                <a:avLst/>
              </a:prstGeom>
              <a:solidFill>
                <a:schemeClr val="accent6">
                  <a:lumMod val="20000"/>
                  <a:lumOff val="80000"/>
                </a:schemeClr>
              </a:solid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Calibri" panose="020F0502020204030204"/>
                    <a:ea typeface="+mn-ea"/>
                    <a:cs typeface="+mn-cs"/>
                  </a:rPr>
                  <a:t>BALANCE</a:t>
                </a:r>
              </a:p>
            </p:txBody>
          </p:sp>
          <p:sp>
            <p:nvSpPr>
              <p:cNvPr id="10" name="Rectangle 9">
                <a:extLst>
                  <a:ext uri="{FF2B5EF4-FFF2-40B4-BE49-F238E27FC236}">
                    <a16:creationId xmlns:a16="http://schemas.microsoft.com/office/drawing/2014/main" id="{CDCF06AD-63F3-97AC-4CBE-AA0931394B6E}"/>
                  </a:ext>
                </a:extLst>
              </p:cNvPr>
              <p:cNvSpPr/>
              <p:nvPr/>
            </p:nvSpPr>
            <p:spPr>
              <a:xfrm>
                <a:off x="1231051" y="1010921"/>
                <a:ext cx="1213799" cy="436882"/>
              </a:xfrm>
              <a:prstGeom prst="rect">
                <a:avLst/>
              </a:prstGeom>
              <a:solidFill>
                <a:srgbClr val="BFE2E3"/>
              </a:solid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Calibri" panose="020F0502020204030204"/>
                    <a:ea typeface="+mn-ea"/>
                    <a:cs typeface="+mn-cs"/>
                  </a:rPr>
                  <a:t>PORTFOLIO</a:t>
                </a:r>
              </a:p>
            </p:txBody>
          </p:sp>
          <p:sp>
            <p:nvSpPr>
              <p:cNvPr id="11" name="Rectangle 10">
                <a:extLst>
                  <a:ext uri="{FF2B5EF4-FFF2-40B4-BE49-F238E27FC236}">
                    <a16:creationId xmlns:a16="http://schemas.microsoft.com/office/drawing/2014/main" id="{41A4ABDF-F762-8FB3-A1AA-0AD19307AD88}"/>
                  </a:ext>
                </a:extLst>
              </p:cNvPr>
              <p:cNvSpPr/>
              <p:nvPr/>
            </p:nvSpPr>
            <p:spPr>
              <a:xfrm>
                <a:off x="3472050" y="4534055"/>
                <a:ext cx="1605510" cy="464820"/>
              </a:xfrm>
              <a:prstGeom prst="rect">
                <a:avLst/>
              </a:prstGeom>
              <a:solidFill>
                <a:srgbClr val="FFC5C5"/>
              </a:solid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Calibri" panose="020F0502020204030204"/>
                    <a:ea typeface="+mn-ea"/>
                    <a:cs typeface="+mn-cs"/>
                  </a:rPr>
                  <a:t>LAST_TRANSACT</a:t>
                </a:r>
              </a:p>
            </p:txBody>
          </p:sp>
          <p:sp>
            <p:nvSpPr>
              <p:cNvPr id="12" name="Rectangle 11">
                <a:extLst>
                  <a:ext uri="{FF2B5EF4-FFF2-40B4-BE49-F238E27FC236}">
                    <a16:creationId xmlns:a16="http://schemas.microsoft.com/office/drawing/2014/main" id="{C504CDA6-802F-9061-17BE-806849E307D4}"/>
                  </a:ext>
                </a:extLst>
              </p:cNvPr>
              <p:cNvSpPr/>
              <p:nvPr/>
            </p:nvSpPr>
            <p:spPr>
              <a:xfrm>
                <a:off x="9077491" y="111632"/>
                <a:ext cx="1671320" cy="472828"/>
              </a:xfrm>
              <a:prstGeom prst="rect">
                <a:avLst/>
              </a:prstGeom>
              <a:solidFill>
                <a:srgbClr val="FFE1FE"/>
              </a:solid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Calibri" panose="020F0502020204030204"/>
                    <a:ea typeface="+mn-ea"/>
                    <a:cs typeface="+mn-cs"/>
                  </a:rPr>
                  <a:t>COMP_RETURNS</a:t>
                </a:r>
              </a:p>
            </p:txBody>
          </p:sp>
          <p:sp>
            <p:nvSpPr>
              <p:cNvPr id="13" name="Rectangle 12">
                <a:extLst>
                  <a:ext uri="{FF2B5EF4-FFF2-40B4-BE49-F238E27FC236}">
                    <a16:creationId xmlns:a16="http://schemas.microsoft.com/office/drawing/2014/main" id="{95A09EA2-92FE-50C8-8B2C-6C4EF6EFA593}"/>
                  </a:ext>
                </a:extLst>
              </p:cNvPr>
              <p:cNvSpPr/>
              <p:nvPr/>
            </p:nvSpPr>
            <p:spPr>
              <a:xfrm>
                <a:off x="9353792" y="2131520"/>
                <a:ext cx="1109980" cy="492760"/>
              </a:xfrm>
              <a:prstGeom prst="rect">
                <a:avLst/>
              </a:prstGeom>
              <a:solidFill>
                <a:schemeClr val="accent5">
                  <a:lumMod val="20000"/>
                  <a:lumOff val="80000"/>
                </a:schemeClr>
              </a:solid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Calibri" panose="020F0502020204030204"/>
                    <a:ea typeface="+mn-ea"/>
                    <a:cs typeface="+mn-cs"/>
                  </a:rPr>
                  <a:t>COMPANY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14" name="Rectangle 13">
                <a:extLst>
                  <a:ext uri="{FF2B5EF4-FFF2-40B4-BE49-F238E27FC236}">
                    <a16:creationId xmlns:a16="http://schemas.microsoft.com/office/drawing/2014/main" id="{0C72EA64-6758-9047-5F06-1E1CD0FD4B57}"/>
                  </a:ext>
                </a:extLst>
              </p:cNvPr>
              <p:cNvSpPr/>
              <p:nvPr/>
            </p:nvSpPr>
            <p:spPr>
              <a:xfrm>
                <a:off x="10396445" y="4503616"/>
                <a:ext cx="1676885" cy="477519"/>
              </a:xfrm>
              <a:prstGeom prst="rect">
                <a:avLst/>
              </a:prstGeom>
              <a:solidFill>
                <a:srgbClr val="FFFFDD"/>
              </a:solid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Calibri" panose="020F0502020204030204"/>
                    <a:ea typeface="+mn-ea"/>
                    <a:cs typeface="+mn-cs"/>
                  </a:rPr>
                  <a:t>CURRENT_PRICE</a:t>
                </a:r>
              </a:p>
            </p:txBody>
          </p:sp>
          <p:sp>
            <p:nvSpPr>
              <p:cNvPr id="15" name="Rectangle 14">
                <a:extLst>
                  <a:ext uri="{FF2B5EF4-FFF2-40B4-BE49-F238E27FC236}">
                    <a16:creationId xmlns:a16="http://schemas.microsoft.com/office/drawing/2014/main" id="{FE0C8E4D-8B91-D746-5609-D306EF750F1E}"/>
                  </a:ext>
                </a:extLst>
              </p:cNvPr>
              <p:cNvSpPr/>
              <p:nvPr/>
            </p:nvSpPr>
            <p:spPr>
              <a:xfrm>
                <a:off x="7749281" y="4503616"/>
                <a:ext cx="1676884" cy="477520"/>
              </a:xfrm>
              <a:prstGeom prst="rect">
                <a:avLst/>
              </a:prstGeom>
              <a:solidFill>
                <a:srgbClr val="BDF2FF"/>
              </a:solid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Calibri" panose="020F0502020204030204"/>
                    <a:ea typeface="+mn-ea"/>
                    <a:cs typeface="+mn-cs"/>
                  </a:rPr>
                  <a:t>PREVIOUS_PRICE</a:t>
                </a:r>
              </a:p>
            </p:txBody>
          </p:sp>
          <p:sp>
            <p:nvSpPr>
              <p:cNvPr id="16" name="Rectangle 15">
                <a:extLst>
                  <a:ext uri="{FF2B5EF4-FFF2-40B4-BE49-F238E27FC236}">
                    <a16:creationId xmlns:a16="http://schemas.microsoft.com/office/drawing/2014/main" id="{92C7A8A5-0087-276E-35A3-D16868FE42A2}"/>
                  </a:ext>
                </a:extLst>
              </p:cNvPr>
              <p:cNvSpPr/>
              <p:nvPr/>
            </p:nvSpPr>
            <p:spPr>
              <a:xfrm>
                <a:off x="5839371" y="4503615"/>
                <a:ext cx="1750060" cy="477520"/>
              </a:xfrm>
              <a:prstGeom prst="rect">
                <a:avLst/>
              </a:prstGeom>
              <a:solidFill>
                <a:srgbClr val="EFFFF9"/>
              </a:solid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Calibri" panose="020F0502020204030204"/>
                    <a:ea typeface="+mn-ea"/>
                    <a:cs typeface="+mn-cs"/>
                  </a:rPr>
                  <a:t>BRKG_DETAILS</a:t>
                </a:r>
              </a:p>
            </p:txBody>
          </p:sp>
          <p:sp>
            <p:nvSpPr>
              <p:cNvPr id="17" name="Diamond 16">
                <a:extLst>
                  <a:ext uri="{FF2B5EF4-FFF2-40B4-BE49-F238E27FC236}">
                    <a16:creationId xmlns:a16="http://schemas.microsoft.com/office/drawing/2014/main" id="{A8A2B0A7-E335-B407-35AE-32E8F9CE7147}"/>
                  </a:ext>
                </a:extLst>
              </p:cNvPr>
              <p:cNvSpPr/>
              <p:nvPr/>
            </p:nvSpPr>
            <p:spPr>
              <a:xfrm>
                <a:off x="4990081" y="910045"/>
                <a:ext cx="973937" cy="617220"/>
              </a:xfrm>
              <a:prstGeom prst="diamond">
                <a:avLst/>
              </a:prstGeom>
              <a:solidFill>
                <a:schemeClr val="bg1">
                  <a:lumMod val="65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chemeClr val="tx1"/>
                    </a:solidFill>
                    <a:effectLst/>
                    <a:uLnTx/>
                    <a:uFillTx/>
                    <a:latin typeface="Calibri" panose="020F0502020204030204"/>
                    <a:ea typeface="+mn-ea"/>
                    <a:cs typeface="+mn-cs"/>
                  </a:rPr>
                  <a:t>Has</a:t>
                </a:r>
              </a:p>
            </p:txBody>
          </p:sp>
          <p:sp>
            <p:nvSpPr>
              <p:cNvPr id="18" name="Diamond 17">
                <a:extLst>
                  <a:ext uri="{FF2B5EF4-FFF2-40B4-BE49-F238E27FC236}">
                    <a16:creationId xmlns:a16="http://schemas.microsoft.com/office/drawing/2014/main" id="{FE08B0A4-4974-F333-9C48-339EF5D49B0D}"/>
                  </a:ext>
                </a:extLst>
              </p:cNvPr>
              <p:cNvSpPr/>
              <p:nvPr/>
            </p:nvSpPr>
            <p:spPr>
              <a:xfrm>
                <a:off x="4631218" y="3482454"/>
                <a:ext cx="1696935" cy="1069340"/>
              </a:xfrm>
              <a:prstGeom prst="diamond">
                <a:avLst/>
              </a:prstGeom>
              <a:solidFill>
                <a:schemeClr val="bg1">
                  <a:lumMod val="65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chemeClr val="tx1"/>
                    </a:solidFill>
                    <a:effectLst/>
                    <a:uLnTx/>
                    <a:uFillTx/>
                    <a:latin typeface="Calibri" panose="020F0502020204030204"/>
                    <a:ea typeface="+mn-ea"/>
                    <a:cs typeface="+mn-cs"/>
                  </a:rPr>
                  <a:t>Records</a:t>
                </a:r>
              </a:p>
            </p:txBody>
          </p:sp>
          <p:sp>
            <p:nvSpPr>
              <p:cNvPr id="19" name="Diamond 18">
                <a:extLst>
                  <a:ext uri="{FF2B5EF4-FFF2-40B4-BE49-F238E27FC236}">
                    <a16:creationId xmlns:a16="http://schemas.microsoft.com/office/drawing/2014/main" id="{FD50D542-FADC-B459-DBE0-C6F0B5206E9F}"/>
                  </a:ext>
                </a:extLst>
              </p:cNvPr>
              <p:cNvSpPr/>
              <p:nvPr/>
            </p:nvSpPr>
            <p:spPr>
              <a:xfrm>
                <a:off x="8948480" y="3179917"/>
                <a:ext cx="1940560" cy="1143399"/>
              </a:xfrm>
              <a:prstGeom prst="diamond">
                <a:avLst/>
              </a:prstGeom>
              <a:solidFill>
                <a:schemeClr val="bg1">
                  <a:lumMod val="65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chemeClr val="tx1"/>
                    </a:solidFill>
                    <a:effectLst/>
                    <a:uLnTx/>
                    <a:uFillTx/>
                    <a:latin typeface="Calibri" panose="020F0502020204030204"/>
                    <a:ea typeface="+mn-ea"/>
                    <a:cs typeface="+mn-cs"/>
                  </a:rPr>
                  <a:t>Maintain</a:t>
                </a:r>
              </a:p>
            </p:txBody>
          </p:sp>
          <p:sp>
            <p:nvSpPr>
              <p:cNvPr id="20" name="Diamond 19">
                <a:extLst>
                  <a:ext uri="{FF2B5EF4-FFF2-40B4-BE49-F238E27FC236}">
                    <a16:creationId xmlns:a16="http://schemas.microsoft.com/office/drawing/2014/main" id="{1B16FF11-EDBC-2312-1874-B020273F0FE8}"/>
                  </a:ext>
                </a:extLst>
              </p:cNvPr>
              <p:cNvSpPr/>
              <p:nvPr/>
            </p:nvSpPr>
            <p:spPr>
              <a:xfrm>
                <a:off x="7194857" y="1926392"/>
                <a:ext cx="1512891" cy="919959"/>
              </a:xfrm>
              <a:prstGeom prst="diamond">
                <a:avLst/>
              </a:prstGeom>
              <a:solidFill>
                <a:schemeClr val="bg1">
                  <a:lumMod val="65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chemeClr val="tx1"/>
                    </a:solidFill>
                    <a:effectLst/>
                    <a:uLnTx/>
                    <a:uFillTx/>
                    <a:latin typeface="Calibri" panose="020F0502020204030204"/>
                    <a:ea typeface="+mn-ea"/>
                    <a:cs typeface="+mn-cs"/>
                  </a:rPr>
                  <a:t>Invests</a:t>
                </a:r>
              </a:p>
            </p:txBody>
          </p:sp>
          <p:sp>
            <p:nvSpPr>
              <p:cNvPr id="21" name="Diamond 20">
                <a:extLst>
                  <a:ext uri="{FF2B5EF4-FFF2-40B4-BE49-F238E27FC236}">
                    <a16:creationId xmlns:a16="http://schemas.microsoft.com/office/drawing/2014/main" id="{35D1820D-BFCB-70D0-CE4B-5819501F20D8}"/>
                  </a:ext>
                </a:extLst>
              </p:cNvPr>
              <p:cNvSpPr/>
              <p:nvPr/>
            </p:nvSpPr>
            <p:spPr>
              <a:xfrm>
                <a:off x="9134641" y="1006595"/>
                <a:ext cx="1557020" cy="645160"/>
              </a:xfrm>
              <a:prstGeom prst="diamond">
                <a:avLst/>
              </a:prstGeom>
              <a:solidFill>
                <a:schemeClr val="bg1">
                  <a:lumMod val="65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chemeClr val="tx1"/>
                    </a:solidFill>
                    <a:effectLst/>
                    <a:uLnTx/>
                    <a:uFillTx/>
                    <a:latin typeface="Calibri" panose="020F0502020204030204"/>
                    <a:ea typeface="+mn-ea"/>
                    <a:cs typeface="+mn-cs"/>
                  </a:rPr>
                  <a:t>Gives</a:t>
                </a:r>
              </a:p>
            </p:txBody>
          </p:sp>
          <p:cxnSp>
            <p:nvCxnSpPr>
              <p:cNvPr id="22" name="Straight Arrow Connector 21">
                <a:extLst>
                  <a:ext uri="{FF2B5EF4-FFF2-40B4-BE49-F238E27FC236}">
                    <a16:creationId xmlns:a16="http://schemas.microsoft.com/office/drawing/2014/main" id="{2CA01145-965D-F3DF-3133-1680892E5D15}"/>
                  </a:ext>
                </a:extLst>
              </p:cNvPr>
              <p:cNvCxnSpPr>
                <a:cxnSpLocks/>
                <a:stCxn id="17" idx="0"/>
                <a:endCxn id="9" idx="2"/>
              </p:cNvCxnSpPr>
              <p:nvPr/>
            </p:nvCxnSpPr>
            <p:spPr>
              <a:xfrm flipH="1" flipV="1">
                <a:off x="5477049" y="584746"/>
                <a:ext cx="1" cy="3252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0629561-E03A-034C-3478-16096EA38C4A}"/>
                  </a:ext>
                </a:extLst>
              </p:cNvPr>
              <p:cNvCxnSpPr>
                <a:cxnSpLocks/>
                <a:stCxn id="17" idx="1"/>
                <a:endCxn id="10" idx="3"/>
              </p:cNvCxnSpPr>
              <p:nvPr/>
            </p:nvCxnSpPr>
            <p:spPr>
              <a:xfrm flipH="1">
                <a:off x="2444850" y="1218655"/>
                <a:ext cx="2545231" cy="107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3D5CDAD-2E05-3FA7-8C26-D25B03E0B21A}"/>
                  </a:ext>
                </a:extLst>
              </p:cNvPr>
              <p:cNvCxnSpPr>
                <a:cxnSpLocks/>
                <a:stCxn id="17" idx="2"/>
                <a:endCxn id="8" idx="0"/>
              </p:cNvCxnSpPr>
              <p:nvPr/>
            </p:nvCxnSpPr>
            <p:spPr>
              <a:xfrm>
                <a:off x="5477050" y="1527265"/>
                <a:ext cx="0" cy="6392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51C569D-4490-D8EA-4B97-AE4DCD091E28}"/>
                  </a:ext>
                </a:extLst>
              </p:cNvPr>
              <p:cNvCxnSpPr>
                <a:cxnSpLocks/>
                <a:stCxn id="18" idx="0"/>
                <a:endCxn id="8" idx="2"/>
              </p:cNvCxnSpPr>
              <p:nvPr/>
            </p:nvCxnSpPr>
            <p:spPr>
              <a:xfrm flipH="1" flipV="1">
                <a:off x="5477050" y="2583184"/>
                <a:ext cx="2636" cy="8992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90DACDC-301F-874D-6401-F40A09B87784}"/>
                  </a:ext>
                </a:extLst>
              </p:cNvPr>
              <p:cNvCxnSpPr>
                <a:cxnSpLocks/>
                <a:stCxn id="20" idx="1"/>
                <a:endCxn id="8" idx="3"/>
              </p:cNvCxnSpPr>
              <p:nvPr/>
            </p:nvCxnSpPr>
            <p:spPr>
              <a:xfrm flipH="1" flipV="1">
                <a:off x="5884705" y="2374830"/>
                <a:ext cx="1310152" cy="115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42FE624-544B-B53A-7039-C3C20CEF8CA3}"/>
                  </a:ext>
                </a:extLst>
              </p:cNvPr>
              <p:cNvCxnSpPr>
                <a:cxnSpLocks/>
                <a:stCxn id="21" idx="0"/>
                <a:endCxn id="12" idx="2"/>
              </p:cNvCxnSpPr>
              <p:nvPr/>
            </p:nvCxnSpPr>
            <p:spPr>
              <a:xfrm flipV="1">
                <a:off x="9913151" y="584460"/>
                <a:ext cx="0" cy="4221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6525BAB-3535-A489-DCF5-2A99E02ED8C5}"/>
                  </a:ext>
                </a:extLst>
              </p:cNvPr>
              <p:cNvCxnSpPr>
                <a:cxnSpLocks/>
                <a:stCxn id="21" idx="2"/>
                <a:endCxn id="13" idx="0"/>
              </p:cNvCxnSpPr>
              <p:nvPr/>
            </p:nvCxnSpPr>
            <p:spPr>
              <a:xfrm flipH="1">
                <a:off x="9908782" y="1651755"/>
                <a:ext cx="4369" cy="4797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C356B13-68B9-CEF0-4224-B17018E3300A}"/>
                  </a:ext>
                </a:extLst>
              </p:cNvPr>
              <p:cNvCxnSpPr>
                <a:cxnSpLocks/>
                <a:stCxn id="19" idx="0"/>
                <a:endCxn id="13" idx="2"/>
              </p:cNvCxnSpPr>
              <p:nvPr/>
            </p:nvCxnSpPr>
            <p:spPr>
              <a:xfrm flipH="1" flipV="1">
                <a:off x="9908782" y="2624280"/>
                <a:ext cx="9978" cy="5556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3320B0E-77B0-6A05-C7C8-0B7328FA0746}"/>
                  </a:ext>
                </a:extLst>
              </p:cNvPr>
              <p:cNvCxnSpPr>
                <a:cxnSpLocks/>
                <a:stCxn id="19" idx="3"/>
                <a:endCxn id="14" idx="0"/>
              </p:cNvCxnSpPr>
              <p:nvPr/>
            </p:nvCxnSpPr>
            <p:spPr>
              <a:xfrm>
                <a:off x="10889040" y="3751617"/>
                <a:ext cx="345848" cy="7519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B3DF804-BBBB-8977-1B57-A366858768DB}"/>
                  </a:ext>
                </a:extLst>
              </p:cNvPr>
              <p:cNvCxnSpPr>
                <a:cxnSpLocks/>
                <a:stCxn id="18" idx="1"/>
                <a:endCxn id="11" idx="0"/>
              </p:cNvCxnSpPr>
              <p:nvPr/>
            </p:nvCxnSpPr>
            <p:spPr>
              <a:xfrm flipH="1">
                <a:off x="4274805" y="4017124"/>
                <a:ext cx="356413" cy="5169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11F8D9-67C1-DCA5-9730-2D08304A17B7}"/>
                  </a:ext>
                </a:extLst>
              </p:cNvPr>
              <p:cNvCxnSpPr>
                <a:cxnSpLocks/>
                <a:stCxn id="16" idx="0"/>
                <a:endCxn id="18" idx="3"/>
              </p:cNvCxnSpPr>
              <p:nvPr/>
            </p:nvCxnSpPr>
            <p:spPr>
              <a:xfrm flipH="1" flipV="1">
                <a:off x="6328153" y="4017124"/>
                <a:ext cx="386248" cy="4864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CDD295D-C015-0041-622B-25F29A945885}"/>
                  </a:ext>
                </a:extLst>
              </p:cNvPr>
              <p:cNvCxnSpPr>
                <a:cxnSpLocks/>
                <a:stCxn id="19" idx="1"/>
                <a:endCxn id="15" idx="0"/>
              </p:cNvCxnSpPr>
              <p:nvPr/>
            </p:nvCxnSpPr>
            <p:spPr>
              <a:xfrm flipH="1">
                <a:off x="8587723" y="3751617"/>
                <a:ext cx="360757" cy="751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C318F5F-753E-1DD4-601C-B94C497AA20D}"/>
                  </a:ext>
                </a:extLst>
              </p:cNvPr>
              <p:cNvCxnSpPr>
                <a:cxnSpLocks/>
                <a:stCxn id="20" idx="3"/>
                <a:endCxn id="13" idx="1"/>
              </p:cNvCxnSpPr>
              <p:nvPr/>
            </p:nvCxnSpPr>
            <p:spPr>
              <a:xfrm flipV="1">
                <a:off x="8707748" y="2377900"/>
                <a:ext cx="646044" cy="84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Diamond 34">
                <a:extLst>
                  <a:ext uri="{FF2B5EF4-FFF2-40B4-BE49-F238E27FC236}">
                    <a16:creationId xmlns:a16="http://schemas.microsoft.com/office/drawing/2014/main" id="{B687DFEA-F2E2-28EE-7E93-F665E3AA72AF}"/>
                  </a:ext>
                </a:extLst>
              </p:cNvPr>
              <p:cNvSpPr/>
              <p:nvPr/>
            </p:nvSpPr>
            <p:spPr>
              <a:xfrm>
                <a:off x="1350982" y="1703862"/>
                <a:ext cx="973937" cy="655320"/>
              </a:xfrm>
              <a:prstGeom prst="diamond">
                <a:avLst/>
              </a:prstGeom>
              <a:solidFill>
                <a:schemeClr val="bg1">
                  <a:lumMod val="65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chemeClr val="tx1"/>
                    </a:solidFill>
                    <a:effectLst/>
                    <a:uLnTx/>
                    <a:uFillTx/>
                    <a:latin typeface="Calibri" panose="020F0502020204030204"/>
                    <a:ea typeface="+mn-ea"/>
                    <a:cs typeface="+mn-cs"/>
                  </a:rPr>
                  <a:t>Has</a:t>
                </a:r>
              </a:p>
            </p:txBody>
          </p:sp>
          <p:sp>
            <p:nvSpPr>
              <p:cNvPr id="36" name="Rectangle 35">
                <a:extLst>
                  <a:ext uri="{FF2B5EF4-FFF2-40B4-BE49-F238E27FC236}">
                    <a16:creationId xmlns:a16="http://schemas.microsoft.com/office/drawing/2014/main" id="{447AA848-0352-B170-6A29-5113D1823782}"/>
                  </a:ext>
                </a:extLst>
              </p:cNvPr>
              <p:cNvSpPr/>
              <p:nvPr/>
            </p:nvSpPr>
            <p:spPr>
              <a:xfrm>
                <a:off x="1547061" y="2710641"/>
                <a:ext cx="581781" cy="412978"/>
              </a:xfrm>
              <a:prstGeom prst="rect">
                <a:avLst/>
              </a:prstGeom>
              <a:solidFill>
                <a:srgbClr val="D4B3FF"/>
              </a:solid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Calibri" panose="020F0502020204030204"/>
                    <a:ea typeface="+mn-ea"/>
                    <a:cs typeface="+mn-cs"/>
                  </a:rPr>
                  <a:t>P/L</a:t>
                </a:r>
              </a:p>
            </p:txBody>
          </p:sp>
          <p:cxnSp>
            <p:nvCxnSpPr>
              <p:cNvPr id="37" name="Straight Connector 36">
                <a:extLst>
                  <a:ext uri="{FF2B5EF4-FFF2-40B4-BE49-F238E27FC236}">
                    <a16:creationId xmlns:a16="http://schemas.microsoft.com/office/drawing/2014/main" id="{F8B53EDF-D5F8-9A76-BE65-D0A0F864A2C9}"/>
                  </a:ext>
                </a:extLst>
              </p:cNvPr>
              <p:cNvCxnSpPr>
                <a:cxnSpLocks/>
                <a:stCxn id="35" idx="2"/>
                <a:endCxn id="36" idx="0"/>
              </p:cNvCxnSpPr>
              <p:nvPr/>
            </p:nvCxnSpPr>
            <p:spPr>
              <a:xfrm>
                <a:off x="1837950" y="2359182"/>
                <a:ext cx="1" cy="3514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944010D-091F-0CB0-13C3-44172330CF7C}"/>
                  </a:ext>
                </a:extLst>
              </p:cNvPr>
              <p:cNvCxnSpPr>
                <a:cxnSpLocks/>
                <a:stCxn id="35" idx="0"/>
                <a:endCxn id="10" idx="2"/>
              </p:cNvCxnSpPr>
              <p:nvPr/>
            </p:nvCxnSpPr>
            <p:spPr>
              <a:xfrm flipV="1">
                <a:off x="1837950" y="1447803"/>
                <a:ext cx="1" cy="256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C950F7DC-9B86-F7CE-AAB6-EB860C04B1F0}"/>
                  </a:ext>
                </a:extLst>
              </p:cNvPr>
              <p:cNvSpPr/>
              <p:nvPr/>
            </p:nvSpPr>
            <p:spPr>
              <a:xfrm>
                <a:off x="3398762" y="2252407"/>
                <a:ext cx="1114236" cy="436882"/>
              </a:xfrm>
              <a:prstGeom prst="ellipse">
                <a:avLst/>
              </a:prstGeom>
              <a:solidFill>
                <a:schemeClr val="accent2">
                  <a:lumMod val="20000"/>
                  <a:lumOff val="80000"/>
                </a:schemeClr>
              </a:solidFill>
              <a:ln w="127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u_name</a:t>
                </a:r>
              </a:p>
            </p:txBody>
          </p:sp>
          <p:sp>
            <p:nvSpPr>
              <p:cNvPr id="40" name="Oval 39">
                <a:extLst>
                  <a:ext uri="{FF2B5EF4-FFF2-40B4-BE49-F238E27FC236}">
                    <a16:creationId xmlns:a16="http://schemas.microsoft.com/office/drawing/2014/main" id="{AB4DF5A5-C833-ED49-9150-2C96AE5712E1}"/>
                  </a:ext>
                </a:extLst>
              </p:cNvPr>
              <p:cNvSpPr/>
              <p:nvPr/>
            </p:nvSpPr>
            <p:spPr>
              <a:xfrm>
                <a:off x="4423286" y="1413290"/>
                <a:ext cx="723644" cy="332265"/>
              </a:xfrm>
              <a:prstGeom prst="ellipse">
                <a:avLst/>
              </a:prstGeom>
              <a:solidFill>
                <a:schemeClr val="accent2">
                  <a:lumMod val="20000"/>
                  <a:lumOff val="80000"/>
                </a:schemeClr>
              </a:solidFill>
              <a:ln w="127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sng" strike="noStrike" kern="1200" cap="none" spc="0" normalizeH="0" baseline="0" noProof="0" dirty="0">
                    <a:ln>
                      <a:noFill/>
                    </a:ln>
                    <a:solidFill>
                      <a:prstClr val="black"/>
                    </a:solidFill>
                    <a:effectLst/>
                    <a:uLnTx/>
                    <a:uFillTx/>
                    <a:latin typeface="Calibri" panose="020F0502020204030204"/>
                    <a:ea typeface="+mn-ea"/>
                    <a:cs typeface="+mn-cs"/>
                  </a:rPr>
                  <a:t>u_id</a:t>
                </a:r>
              </a:p>
            </p:txBody>
          </p:sp>
          <p:sp>
            <p:nvSpPr>
              <p:cNvPr id="41" name="Oval 40">
                <a:extLst>
                  <a:ext uri="{FF2B5EF4-FFF2-40B4-BE49-F238E27FC236}">
                    <a16:creationId xmlns:a16="http://schemas.microsoft.com/office/drawing/2014/main" id="{9777B960-E8FF-00E8-3FD1-AC2DE6CD1446}"/>
                  </a:ext>
                </a:extLst>
              </p:cNvPr>
              <p:cNvSpPr/>
              <p:nvPr/>
            </p:nvSpPr>
            <p:spPr>
              <a:xfrm>
                <a:off x="4469537" y="3178163"/>
                <a:ext cx="925002" cy="332265"/>
              </a:xfrm>
              <a:prstGeom prst="ellipse">
                <a:avLst/>
              </a:prstGeom>
              <a:solidFill>
                <a:schemeClr val="accent2">
                  <a:lumMod val="20000"/>
                  <a:lumOff val="80000"/>
                </a:schemeClr>
              </a:solidFill>
              <a:ln w="127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u_add</a:t>
                </a:r>
              </a:p>
            </p:txBody>
          </p:sp>
          <p:sp>
            <p:nvSpPr>
              <p:cNvPr id="42" name="Oval 41">
                <a:extLst>
                  <a:ext uri="{FF2B5EF4-FFF2-40B4-BE49-F238E27FC236}">
                    <a16:creationId xmlns:a16="http://schemas.microsoft.com/office/drawing/2014/main" id="{CC21753F-F30E-BF9C-691D-172EF39D805D}"/>
                  </a:ext>
                </a:extLst>
              </p:cNvPr>
              <p:cNvSpPr/>
              <p:nvPr/>
            </p:nvSpPr>
            <p:spPr>
              <a:xfrm>
                <a:off x="3726104" y="1729633"/>
                <a:ext cx="925002" cy="420810"/>
              </a:xfrm>
              <a:prstGeom prst="ellipse">
                <a:avLst/>
              </a:prstGeom>
              <a:solidFill>
                <a:schemeClr val="accent2">
                  <a:lumMod val="20000"/>
                  <a:lumOff val="80000"/>
                </a:schemeClr>
              </a:solidFill>
              <a:ln w="127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u_dob</a:t>
                </a:r>
              </a:p>
            </p:txBody>
          </p:sp>
          <p:sp>
            <p:nvSpPr>
              <p:cNvPr id="43" name="Oval 42">
                <a:extLst>
                  <a:ext uri="{FF2B5EF4-FFF2-40B4-BE49-F238E27FC236}">
                    <a16:creationId xmlns:a16="http://schemas.microsoft.com/office/drawing/2014/main" id="{E9AE6CBC-A47A-AC49-32DA-27B77AB23FBC}"/>
                  </a:ext>
                </a:extLst>
              </p:cNvPr>
              <p:cNvSpPr/>
              <p:nvPr/>
            </p:nvSpPr>
            <p:spPr>
              <a:xfrm>
                <a:off x="3709277" y="2844453"/>
                <a:ext cx="978334" cy="344875"/>
              </a:xfrm>
              <a:prstGeom prst="ellipse">
                <a:avLst/>
              </a:prstGeom>
              <a:solidFill>
                <a:schemeClr val="accent2">
                  <a:lumMod val="20000"/>
                  <a:lumOff val="80000"/>
                </a:schemeClr>
              </a:solidFill>
              <a:ln w="127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u_pass</a:t>
                </a:r>
              </a:p>
            </p:txBody>
          </p:sp>
          <p:sp>
            <p:nvSpPr>
              <p:cNvPr id="44" name="Oval 43">
                <a:extLst>
                  <a:ext uri="{FF2B5EF4-FFF2-40B4-BE49-F238E27FC236}">
                    <a16:creationId xmlns:a16="http://schemas.microsoft.com/office/drawing/2014/main" id="{EA106F8C-25BF-C930-C11B-9D0AC8F43BDB}"/>
                  </a:ext>
                </a:extLst>
              </p:cNvPr>
              <p:cNvSpPr/>
              <p:nvPr/>
            </p:nvSpPr>
            <p:spPr>
              <a:xfrm>
                <a:off x="11132617" y="1395733"/>
                <a:ext cx="698347" cy="379796"/>
              </a:xfrm>
              <a:prstGeom prst="ellipse">
                <a:avLst/>
              </a:prstGeom>
              <a:solidFill>
                <a:schemeClr val="accent5">
                  <a:lumMod val="20000"/>
                  <a:lumOff val="80000"/>
                </a:schemeClr>
              </a:solid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sng" strike="noStrike" kern="1200" cap="none" spc="0" normalizeH="0" baseline="0" noProof="0" dirty="0">
                    <a:ln>
                      <a:noFill/>
                    </a:ln>
                    <a:solidFill>
                      <a:prstClr val="black"/>
                    </a:solidFill>
                    <a:effectLst/>
                    <a:uLnTx/>
                    <a:uFillTx/>
                    <a:latin typeface="Calibri" panose="020F0502020204030204"/>
                    <a:ea typeface="+mn-ea"/>
                    <a:cs typeface="+mn-cs"/>
                  </a:rPr>
                  <a:t>c_id</a:t>
                </a:r>
              </a:p>
            </p:txBody>
          </p:sp>
          <p:sp>
            <p:nvSpPr>
              <p:cNvPr id="45" name="Oval 44">
                <a:extLst>
                  <a:ext uri="{FF2B5EF4-FFF2-40B4-BE49-F238E27FC236}">
                    <a16:creationId xmlns:a16="http://schemas.microsoft.com/office/drawing/2014/main" id="{C9D9702A-C17F-1994-77B6-B1428F6A0938}"/>
                  </a:ext>
                </a:extLst>
              </p:cNvPr>
              <p:cNvSpPr/>
              <p:nvPr/>
            </p:nvSpPr>
            <p:spPr>
              <a:xfrm>
                <a:off x="11014432" y="2515098"/>
                <a:ext cx="934719" cy="378627"/>
              </a:xfrm>
              <a:prstGeom prst="ellipse">
                <a:avLst/>
              </a:prstGeom>
              <a:solidFill>
                <a:schemeClr val="accent5">
                  <a:lumMod val="20000"/>
                  <a:lumOff val="80000"/>
                </a:schemeClr>
              </a:solid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c_add</a:t>
                </a:r>
              </a:p>
            </p:txBody>
          </p:sp>
          <p:sp>
            <p:nvSpPr>
              <p:cNvPr id="46" name="Oval 45">
                <a:extLst>
                  <a:ext uri="{FF2B5EF4-FFF2-40B4-BE49-F238E27FC236}">
                    <a16:creationId xmlns:a16="http://schemas.microsoft.com/office/drawing/2014/main" id="{452F7ED3-F758-472A-7174-9C1FB6E0C863}"/>
                  </a:ext>
                </a:extLst>
              </p:cNvPr>
              <p:cNvSpPr/>
              <p:nvPr/>
            </p:nvSpPr>
            <p:spPr>
              <a:xfrm>
                <a:off x="10842060" y="3030924"/>
                <a:ext cx="1287144" cy="379796"/>
              </a:xfrm>
              <a:prstGeom prst="ellipse">
                <a:avLst/>
              </a:prstGeom>
              <a:solidFill>
                <a:schemeClr val="accent5">
                  <a:lumMod val="20000"/>
                  <a:lumOff val="80000"/>
                </a:schemeClr>
              </a:solid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Reg_date</a:t>
                </a:r>
              </a:p>
            </p:txBody>
          </p:sp>
          <p:sp>
            <p:nvSpPr>
              <p:cNvPr id="47" name="Oval 46">
                <a:extLst>
                  <a:ext uri="{FF2B5EF4-FFF2-40B4-BE49-F238E27FC236}">
                    <a16:creationId xmlns:a16="http://schemas.microsoft.com/office/drawing/2014/main" id="{443427E2-53E3-71B0-628F-04F6AC5A232F}"/>
                  </a:ext>
                </a:extLst>
              </p:cNvPr>
              <p:cNvSpPr/>
              <p:nvPr/>
            </p:nvSpPr>
            <p:spPr>
              <a:xfrm>
                <a:off x="10939663" y="2004293"/>
                <a:ext cx="1084254" cy="378627"/>
              </a:xfrm>
              <a:prstGeom prst="ellipse">
                <a:avLst/>
              </a:prstGeom>
              <a:solidFill>
                <a:schemeClr val="accent5">
                  <a:lumMod val="20000"/>
                  <a:lumOff val="80000"/>
                </a:schemeClr>
              </a:solid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c_name</a:t>
                </a:r>
              </a:p>
            </p:txBody>
          </p:sp>
          <p:sp>
            <p:nvSpPr>
              <p:cNvPr id="48" name="Oval 47">
                <a:extLst>
                  <a:ext uri="{FF2B5EF4-FFF2-40B4-BE49-F238E27FC236}">
                    <a16:creationId xmlns:a16="http://schemas.microsoft.com/office/drawing/2014/main" id="{920C8483-607D-2E74-524F-C75A0C44E7FF}"/>
                  </a:ext>
                </a:extLst>
              </p:cNvPr>
              <p:cNvSpPr/>
              <p:nvPr/>
            </p:nvSpPr>
            <p:spPr>
              <a:xfrm>
                <a:off x="6521277" y="186982"/>
                <a:ext cx="702328" cy="337780"/>
              </a:xfrm>
              <a:prstGeom prst="ellipse">
                <a:avLst/>
              </a:prstGeom>
              <a:solidFill>
                <a:schemeClr val="accent6">
                  <a:lumMod val="20000"/>
                  <a:lumOff val="80000"/>
                </a:schemeClr>
              </a:solidFill>
              <a:ln w="127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bal</a:t>
                </a:r>
              </a:p>
            </p:txBody>
          </p:sp>
          <p:sp>
            <p:nvSpPr>
              <p:cNvPr id="49" name="Oval 48">
                <a:extLst>
                  <a:ext uri="{FF2B5EF4-FFF2-40B4-BE49-F238E27FC236}">
                    <a16:creationId xmlns:a16="http://schemas.microsoft.com/office/drawing/2014/main" id="{B39B16C7-4C50-841B-9E1A-CE49E2CAEEEC}"/>
                  </a:ext>
                </a:extLst>
              </p:cNvPr>
              <p:cNvSpPr/>
              <p:nvPr/>
            </p:nvSpPr>
            <p:spPr>
              <a:xfrm>
                <a:off x="1536998" y="185827"/>
                <a:ext cx="601903" cy="349013"/>
              </a:xfrm>
              <a:prstGeom prst="ellipse">
                <a:avLst/>
              </a:prstGeom>
              <a:solidFill>
                <a:srgbClr val="BFE2E3"/>
              </a:solidFill>
              <a:ln w="127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qty</a:t>
                </a:r>
              </a:p>
            </p:txBody>
          </p:sp>
          <p:sp>
            <p:nvSpPr>
              <p:cNvPr id="50" name="Oval 49">
                <a:extLst>
                  <a:ext uri="{FF2B5EF4-FFF2-40B4-BE49-F238E27FC236}">
                    <a16:creationId xmlns:a16="http://schemas.microsoft.com/office/drawing/2014/main" id="{71C4DAFB-BF09-2AB4-F1AE-9DED52E772CA}"/>
                  </a:ext>
                </a:extLst>
              </p:cNvPr>
              <p:cNvSpPr/>
              <p:nvPr/>
            </p:nvSpPr>
            <p:spPr>
              <a:xfrm>
                <a:off x="2654369" y="244932"/>
                <a:ext cx="1101458" cy="427203"/>
              </a:xfrm>
              <a:prstGeom prst="ellipse">
                <a:avLst/>
              </a:prstGeom>
              <a:solidFill>
                <a:srgbClr val="BFE2E3"/>
              </a:solidFill>
              <a:ln w="127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b_s_prc</a:t>
                </a:r>
              </a:p>
            </p:txBody>
          </p:sp>
          <p:sp>
            <p:nvSpPr>
              <p:cNvPr id="51" name="Oval 50">
                <a:extLst>
                  <a:ext uri="{FF2B5EF4-FFF2-40B4-BE49-F238E27FC236}">
                    <a16:creationId xmlns:a16="http://schemas.microsoft.com/office/drawing/2014/main" id="{A94C75B5-D1B0-D923-0A92-4115949115BA}"/>
                  </a:ext>
                </a:extLst>
              </p:cNvPr>
              <p:cNvSpPr/>
              <p:nvPr/>
            </p:nvSpPr>
            <p:spPr>
              <a:xfrm>
                <a:off x="9611574" y="4569937"/>
                <a:ext cx="614370" cy="344875"/>
              </a:xfrm>
              <a:prstGeom prst="ellipse">
                <a:avLst/>
              </a:prstGeom>
              <a:solidFill>
                <a:srgbClr val="FFFFDD"/>
              </a:solidFill>
              <a:ln w="127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LTP</a:t>
                </a:r>
              </a:p>
            </p:txBody>
          </p:sp>
          <p:sp>
            <p:nvSpPr>
              <p:cNvPr id="52" name="Oval 51">
                <a:extLst>
                  <a:ext uri="{FF2B5EF4-FFF2-40B4-BE49-F238E27FC236}">
                    <a16:creationId xmlns:a16="http://schemas.microsoft.com/office/drawing/2014/main" id="{F0DFF07F-D85C-6C0B-2F2E-832089324169}"/>
                  </a:ext>
                </a:extLst>
              </p:cNvPr>
              <p:cNvSpPr/>
              <p:nvPr/>
            </p:nvSpPr>
            <p:spPr>
              <a:xfrm>
                <a:off x="8129899" y="5193443"/>
                <a:ext cx="915647" cy="379796"/>
              </a:xfrm>
              <a:prstGeom prst="ellipse">
                <a:avLst/>
              </a:prstGeom>
              <a:solidFill>
                <a:srgbClr val="BDF2FF"/>
              </a:solid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p_prc</a:t>
                </a:r>
              </a:p>
            </p:txBody>
          </p:sp>
          <p:sp>
            <p:nvSpPr>
              <p:cNvPr id="53" name="Oval 52">
                <a:extLst>
                  <a:ext uri="{FF2B5EF4-FFF2-40B4-BE49-F238E27FC236}">
                    <a16:creationId xmlns:a16="http://schemas.microsoft.com/office/drawing/2014/main" id="{C6B81503-4B77-E0E0-48A8-77F9075C6D4E}"/>
                  </a:ext>
                </a:extLst>
              </p:cNvPr>
              <p:cNvSpPr/>
              <p:nvPr/>
            </p:nvSpPr>
            <p:spPr>
              <a:xfrm>
                <a:off x="3820979" y="5212808"/>
                <a:ext cx="907651" cy="344874"/>
              </a:xfrm>
              <a:prstGeom prst="ellipse">
                <a:avLst/>
              </a:prstGeom>
              <a:solidFill>
                <a:srgbClr val="FFC5C5"/>
              </a:solid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t_amt</a:t>
                </a:r>
              </a:p>
            </p:txBody>
          </p:sp>
          <p:sp>
            <p:nvSpPr>
              <p:cNvPr id="54" name="Oval 53">
                <a:extLst>
                  <a:ext uri="{FF2B5EF4-FFF2-40B4-BE49-F238E27FC236}">
                    <a16:creationId xmlns:a16="http://schemas.microsoft.com/office/drawing/2014/main" id="{AE6259DA-843C-5B67-A588-13332CD99C97}"/>
                  </a:ext>
                </a:extLst>
              </p:cNvPr>
              <p:cNvSpPr/>
              <p:nvPr/>
            </p:nvSpPr>
            <p:spPr>
              <a:xfrm>
                <a:off x="7932690" y="161251"/>
                <a:ext cx="698347" cy="373589"/>
              </a:xfrm>
              <a:prstGeom prst="ellipse">
                <a:avLst/>
              </a:prstGeom>
              <a:solidFill>
                <a:srgbClr val="FFE1FE"/>
              </a:solidFill>
              <a:ln w="127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%_r</a:t>
                </a:r>
              </a:p>
            </p:txBody>
          </p:sp>
          <p:sp>
            <p:nvSpPr>
              <p:cNvPr id="55" name="Oval 54">
                <a:extLst>
                  <a:ext uri="{FF2B5EF4-FFF2-40B4-BE49-F238E27FC236}">
                    <a16:creationId xmlns:a16="http://schemas.microsoft.com/office/drawing/2014/main" id="{AED78BFF-7EA4-0CFE-D8FE-68A4FAD44A7C}"/>
                  </a:ext>
                </a:extLst>
              </p:cNvPr>
              <p:cNvSpPr/>
              <p:nvPr/>
            </p:nvSpPr>
            <p:spPr>
              <a:xfrm>
                <a:off x="2128842" y="3492581"/>
                <a:ext cx="603563" cy="342181"/>
              </a:xfrm>
              <a:prstGeom prst="ellipse">
                <a:avLst/>
              </a:prstGeom>
              <a:solidFill>
                <a:srgbClr val="D4B3FF"/>
              </a:solidFill>
              <a:ln w="12700">
                <a:solidFill>
                  <a:srgbClr val="F347D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p/l</a:t>
                </a:r>
              </a:p>
            </p:txBody>
          </p:sp>
          <p:sp>
            <p:nvSpPr>
              <p:cNvPr id="56" name="Oval 55">
                <a:extLst>
                  <a:ext uri="{FF2B5EF4-FFF2-40B4-BE49-F238E27FC236}">
                    <a16:creationId xmlns:a16="http://schemas.microsoft.com/office/drawing/2014/main" id="{BD1DB5C7-2ECD-F0AE-E86E-07970F7729CD}"/>
                  </a:ext>
                </a:extLst>
              </p:cNvPr>
              <p:cNvSpPr/>
              <p:nvPr/>
            </p:nvSpPr>
            <p:spPr>
              <a:xfrm>
                <a:off x="395127" y="2744693"/>
                <a:ext cx="688494" cy="344873"/>
              </a:xfrm>
              <a:prstGeom prst="ellipse">
                <a:avLst/>
              </a:prstGeom>
              <a:solidFill>
                <a:srgbClr val="D4B3FF"/>
              </a:solidFill>
              <a:ln w="12700">
                <a:solidFill>
                  <a:srgbClr val="F347D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qty</a:t>
                </a:r>
              </a:p>
            </p:txBody>
          </p:sp>
          <p:sp>
            <p:nvSpPr>
              <p:cNvPr id="57" name="Oval 56">
                <a:extLst>
                  <a:ext uri="{FF2B5EF4-FFF2-40B4-BE49-F238E27FC236}">
                    <a16:creationId xmlns:a16="http://schemas.microsoft.com/office/drawing/2014/main" id="{200B683D-A491-D14D-1057-4C4B04A1B12B}"/>
                  </a:ext>
                </a:extLst>
              </p:cNvPr>
              <p:cNvSpPr/>
              <p:nvPr/>
            </p:nvSpPr>
            <p:spPr>
              <a:xfrm>
                <a:off x="743232" y="3492581"/>
                <a:ext cx="891731" cy="344873"/>
              </a:xfrm>
              <a:prstGeom prst="ellipse">
                <a:avLst/>
              </a:prstGeom>
              <a:solidFill>
                <a:srgbClr val="D4B3FF"/>
              </a:solidFill>
              <a:ln w="12700">
                <a:solidFill>
                  <a:srgbClr val="F347D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b_prc</a:t>
                </a:r>
              </a:p>
            </p:txBody>
          </p:sp>
          <p:sp>
            <p:nvSpPr>
              <p:cNvPr id="58" name="Oval 57">
                <a:extLst>
                  <a:ext uri="{FF2B5EF4-FFF2-40B4-BE49-F238E27FC236}">
                    <a16:creationId xmlns:a16="http://schemas.microsoft.com/office/drawing/2014/main" id="{6349B4E1-FB6C-6B41-1105-6F66CE200842}"/>
                  </a:ext>
                </a:extLst>
              </p:cNvPr>
              <p:cNvSpPr/>
              <p:nvPr/>
            </p:nvSpPr>
            <p:spPr>
              <a:xfrm>
                <a:off x="2505849" y="2747446"/>
                <a:ext cx="706720" cy="339366"/>
              </a:xfrm>
              <a:prstGeom prst="ellipse">
                <a:avLst/>
              </a:prstGeom>
              <a:solidFill>
                <a:srgbClr val="D4B3FF"/>
              </a:solidFill>
              <a:ln w="12700">
                <a:solidFill>
                  <a:srgbClr val="F347D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LTP</a:t>
                </a:r>
              </a:p>
            </p:txBody>
          </p:sp>
          <p:sp>
            <p:nvSpPr>
              <p:cNvPr id="59" name="Oval 58">
                <a:extLst>
                  <a:ext uri="{FF2B5EF4-FFF2-40B4-BE49-F238E27FC236}">
                    <a16:creationId xmlns:a16="http://schemas.microsoft.com/office/drawing/2014/main" id="{F5053B5B-4665-43F3-9377-C4B63D2F9B6C}"/>
                  </a:ext>
                </a:extLst>
              </p:cNvPr>
              <p:cNvSpPr/>
              <p:nvPr/>
            </p:nvSpPr>
            <p:spPr>
              <a:xfrm>
                <a:off x="6196130" y="5228081"/>
                <a:ext cx="1036542" cy="344874"/>
              </a:xfrm>
              <a:prstGeom prst="ellipse">
                <a:avLst/>
              </a:prstGeom>
              <a:solidFill>
                <a:srgbClr val="EFFFFF"/>
              </a:solidFill>
              <a:ln w="127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br_amt</a:t>
                </a:r>
              </a:p>
            </p:txBody>
          </p:sp>
          <p:cxnSp>
            <p:nvCxnSpPr>
              <p:cNvPr id="60" name="Straight Connector 59">
                <a:extLst>
                  <a:ext uri="{FF2B5EF4-FFF2-40B4-BE49-F238E27FC236}">
                    <a16:creationId xmlns:a16="http://schemas.microsoft.com/office/drawing/2014/main" id="{4490C4E8-83EA-4967-FC6E-7B1669A987C2}"/>
                  </a:ext>
                </a:extLst>
              </p:cNvPr>
              <p:cNvCxnSpPr>
                <a:cxnSpLocks/>
                <a:stCxn id="9" idx="3"/>
                <a:endCxn id="48" idx="2"/>
              </p:cNvCxnSpPr>
              <p:nvPr/>
            </p:nvCxnSpPr>
            <p:spPr>
              <a:xfrm>
                <a:off x="5982154" y="350407"/>
                <a:ext cx="539123" cy="54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FF7A99D-9A4D-5EBD-D24B-255CF5304AC1}"/>
                  </a:ext>
                </a:extLst>
              </p:cNvPr>
              <p:cNvCxnSpPr>
                <a:cxnSpLocks/>
                <a:stCxn id="36" idx="1"/>
                <a:endCxn id="56" idx="6"/>
              </p:cNvCxnSpPr>
              <p:nvPr/>
            </p:nvCxnSpPr>
            <p:spPr>
              <a:xfrm flipH="1">
                <a:off x="1083621" y="2917130"/>
                <a:ext cx="463440" cy="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B51DC565-92F6-56E7-9B24-1BB55E5547EE}"/>
                  </a:ext>
                </a:extLst>
              </p:cNvPr>
              <p:cNvCxnSpPr>
                <a:cxnSpLocks/>
                <a:stCxn id="36" idx="3"/>
                <a:endCxn id="58" idx="2"/>
              </p:cNvCxnSpPr>
              <p:nvPr/>
            </p:nvCxnSpPr>
            <p:spPr>
              <a:xfrm flipV="1">
                <a:off x="2128842" y="2917129"/>
                <a:ext cx="377007" cy="1"/>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7E7B47AA-672B-1298-A68A-D479BA006390}"/>
                  </a:ext>
                </a:extLst>
              </p:cNvPr>
              <p:cNvCxnSpPr>
                <a:cxnSpLocks/>
                <a:endCxn id="57" idx="7"/>
              </p:cNvCxnSpPr>
              <p:nvPr/>
            </p:nvCxnSpPr>
            <p:spPr>
              <a:xfrm flipH="1">
                <a:off x="1504372" y="3135804"/>
                <a:ext cx="202417" cy="407282"/>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A25D30DA-8764-D05F-CEFF-DC1DF43CF1C5}"/>
                  </a:ext>
                </a:extLst>
              </p:cNvPr>
              <p:cNvCxnSpPr>
                <a:cxnSpLocks/>
                <a:stCxn id="54" idx="6"/>
                <a:endCxn id="12" idx="1"/>
              </p:cNvCxnSpPr>
              <p:nvPr/>
            </p:nvCxnSpPr>
            <p:spPr>
              <a:xfrm>
                <a:off x="8631037" y="348046"/>
                <a:ext cx="446454" cy="0"/>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5925923-BDAE-0C51-2DC2-AD7AFA656D35}"/>
                  </a:ext>
                </a:extLst>
              </p:cNvPr>
              <p:cNvCxnSpPr>
                <a:cxnSpLocks/>
                <a:stCxn id="13" idx="3"/>
                <a:endCxn id="44" idx="3"/>
              </p:cNvCxnSpPr>
              <p:nvPr/>
            </p:nvCxnSpPr>
            <p:spPr>
              <a:xfrm flipV="1">
                <a:off x="10463772" y="1719909"/>
                <a:ext cx="771116" cy="657991"/>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2FBFAE0A-DE9E-F24E-67F9-74C6B79F9D42}"/>
                  </a:ext>
                </a:extLst>
              </p:cNvPr>
              <p:cNvCxnSpPr>
                <a:cxnSpLocks/>
                <a:stCxn id="13" idx="3"/>
                <a:endCxn id="47" idx="2"/>
              </p:cNvCxnSpPr>
              <p:nvPr/>
            </p:nvCxnSpPr>
            <p:spPr>
              <a:xfrm flipV="1">
                <a:off x="10463772" y="2193607"/>
                <a:ext cx="475891" cy="184293"/>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EDE99F49-FEF6-BAA7-1D2E-5C8DDB214CFC}"/>
                  </a:ext>
                </a:extLst>
              </p:cNvPr>
              <p:cNvCxnSpPr>
                <a:cxnSpLocks/>
                <a:stCxn id="13" idx="3"/>
                <a:endCxn id="45" idx="1"/>
              </p:cNvCxnSpPr>
              <p:nvPr/>
            </p:nvCxnSpPr>
            <p:spPr>
              <a:xfrm>
                <a:off x="10463772" y="2377900"/>
                <a:ext cx="687546" cy="192647"/>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0CB62C53-5E11-1A68-C838-71B81E26B979}"/>
                  </a:ext>
                </a:extLst>
              </p:cNvPr>
              <p:cNvCxnSpPr>
                <a:cxnSpLocks/>
                <a:stCxn id="13" idx="3"/>
                <a:endCxn id="46" idx="1"/>
              </p:cNvCxnSpPr>
              <p:nvPr/>
            </p:nvCxnSpPr>
            <p:spPr>
              <a:xfrm>
                <a:off x="10463772" y="2377900"/>
                <a:ext cx="566786" cy="708644"/>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EB3FF3E9-227C-4C77-B6A0-1408F74B0F3C}"/>
                  </a:ext>
                </a:extLst>
              </p:cNvPr>
              <p:cNvCxnSpPr>
                <a:cxnSpLocks/>
                <a:stCxn id="15" idx="2"/>
                <a:endCxn id="7" idx="0"/>
              </p:cNvCxnSpPr>
              <p:nvPr/>
            </p:nvCxnSpPr>
            <p:spPr>
              <a:xfrm>
                <a:off x="8587723" y="4981136"/>
                <a:ext cx="2950" cy="129060"/>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502B9AD3-528B-A052-4025-A58F414FB90D}"/>
                  </a:ext>
                </a:extLst>
              </p:cNvPr>
              <p:cNvCxnSpPr>
                <a:cxnSpLocks/>
                <a:stCxn id="14" idx="1"/>
                <a:endCxn id="51" idx="6"/>
              </p:cNvCxnSpPr>
              <p:nvPr/>
            </p:nvCxnSpPr>
            <p:spPr>
              <a:xfrm flipH="1" flipV="1">
                <a:off x="10225944" y="4742375"/>
                <a:ext cx="170501" cy="1"/>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655FC738-421A-8A4D-3B06-752DD41C6E25}"/>
                  </a:ext>
                </a:extLst>
              </p:cNvPr>
              <p:cNvCxnSpPr>
                <a:cxnSpLocks/>
                <a:stCxn id="53" idx="0"/>
                <a:endCxn id="11" idx="2"/>
              </p:cNvCxnSpPr>
              <p:nvPr/>
            </p:nvCxnSpPr>
            <p:spPr>
              <a:xfrm flipV="1">
                <a:off x="4274805" y="4998875"/>
                <a:ext cx="0" cy="213933"/>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F7688118-5AA5-8859-55CA-564C17CEE75D}"/>
                  </a:ext>
                </a:extLst>
              </p:cNvPr>
              <p:cNvCxnSpPr>
                <a:stCxn id="59" idx="0"/>
                <a:endCxn id="16" idx="2"/>
              </p:cNvCxnSpPr>
              <p:nvPr/>
            </p:nvCxnSpPr>
            <p:spPr>
              <a:xfrm flipV="1">
                <a:off x="6714401" y="4981135"/>
                <a:ext cx="0" cy="246946"/>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7B89E7ED-7B4B-0B62-0338-434809CF9365}"/>
                  </a:ext>
                </a:extLst>
              </p:cNvPr>
              <p:cNvCxnSpPr>
                <a:cxnSpLocks/>
                <a:stCxn id="39" idx="6"/>
                <a:endCxn id="8" idx="1"/>
              </p:cNvCxnSpPr>
              <p:nvPr/>
            </p:nvCxnSpPr>
            <p:spPr>
              <a:xfrm flipV="1">
                <a:off x="4512998" y="2374830"/>
                <a:ext cx="556396" cy="96018"/>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EAB69F26-65C9-8E14-DEF7-5186693485E6}"/>
                  </a:ext>
                </a:extLst>
              </p:cNvPr>
              <p:cNvCxnSpPr>
                <a:cxnSpLocks/>
                <a:endCxn id="41" idx="0"/>
              </p:cNvCxnSpPr>
              <p:nvPr/>
            </p:nvCxnSpPr>
            <p:spPr>
              <a:xfrm flipH="1">
                <a:off x="4932038" y="2583184"/>
                <a:ext cx="239050" cy="594979"/>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5F7C9817-7A67-9140-31B5-FC45868D8CA2}"/>
                  </a:ext>
                </a:extLst>
              </p:cNvPr>
              <p:cNvCxnSpPr>
                <a:cxnSpLocks/>
                <a:stCxn id="42" idx="5"/>
              </p:cNvCxnSpPr>
              <p:nvPr/>
            </p:nvCxnSpPr>
            <p:spPr>
              <a:xfrm>
                <a:off x="4515643" y="2088817"/>
                <a:ext cx="539687" cy="155352"/>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2F2F437D-61C2-61CD-2AF1-054CBCA62247}"/>
                  </a:ext>
                </a:extLst>
              </p:cNvPr>
              <p:cNvCxnSpPr>
                <a:cxnSpLocks/>
              </p:cNvCxnSpPr>
              <p:nvPr/>
            </p:nvCxnSpPr>
            <p:spPr>
              <a:xfrm flipV="1">
                <a:off x="4450398" y="2551484"/>
                <a:ext cx="604932" cy="308155"/>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56D6358F-3CF3-7D1A-ABC0-62B910D3995A}"/>
                  </a:ext>
                </a:extLst>
              </p:cNvPr>
              <p:cNvCxnSpPr>
                <a:cxnSpLocks/>
                <a:endCxn id="40" idx="5"/>
              </p:cNvCxnSpPr>
              <p:nvPr/>
            </p:nvCxnSpPr>
            <p:spPr>
              <a:xfrm flipH="1" flipV="1">
                <a:off x="5040955" y="1696896"/>
                <a:ext cx="260266" cy="486735"/>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8CDCB667-4778-E87B-6506-D96C7BC37652}"/>
                  </a:ext>
                </a:extLst>
              </p:cNvPr>
              <p:cNvCxnSpPr>
                <a:cxnSpLocks/>
                <a:endCxn id="55" idx="1"/>
              </p:cNvCxnSpPr>
              <p:nvPr/>
            </p:nvCxnSpPr>
            <p:spPr>
              <a:xfrm>
                <a:off x="1983396" y="3098564"/>
                <a:ext cx="233836" cy="444128"/>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5F20FFF7-2691-F696-4016-DD9AE0532670}"/>
                  </a:ext>
                </a:extLst>
              </p:cNvPr>
              <p:cNvCxnSpPr>
                <a:cxnSpLocks/>
                <a:stCxn id="10" idx="0"/>
                <a:endCxn id="49" idx="4"/>
              </p:cNvCxnSpPr>
              <p:nvPr/>
            </p:nvCxnSpPr>
            <p:spPr>
              <a:xfrm flipH="1" flipV="1">
                <a:off x="1837950" y="534840"/>
                <a:ext cx="1" cy="476081"/>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BA0D2162-5283-F290-596E-3F85A1D52320}"/>
                  </a:ext>
                </a:extLst>
              </p:cNvPr>
              <p:cNvCxnSpPr>
                <a:cxnSpLocks/>
                <a:stCxn id="5" idx="5"/>
              </p:cNvCxnSpPr>
              <p:nvPr/>
            </p:nvCxnSpPr>
            <p:spPr>
              <a:xfrm>
                <a:off x="893986" y="673757"/>
                <a:ext cx="337065" cy="332838"/>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8454A0F4-4AB4-8DFC-6337-3F88C87F4CCF}"/>
                  </a:ext>
                </a:extLst>
              </p:cNvPr>
              <p:cNvCxnSpPr>
                <a:cxnSpLocks/>
                <a:endCxn id="50" idx="3"/>
              </p:cNvCxnSpPr>
              <p:nvPr/>
            </p:nvCxnSpPr>
            <p:spPr>
              <a:xfrm flipV="1">
                <a:off x="2439589" y="609573"/>
                <a:ext cx="376085" cy="397022"/>
              </a:xfrm>
              <a:prstGeom prst="line">
                <a:avLst/>
              </a:prstGeom>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61975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4CD1-61AF-A798-8463-9B612144BAA0}"/>
              </a:ext>
            </a:extLst>
          </p:cNvPr>
          <p:cNvSpPr>
            <a:spLocks noGrp="1"/>
          </p:cNvSpPr>
          <p:nvPr>
            <p:ph type="title"/>
          </p:nvPr>
        </p:nvSpPr>
        <p:spPr>
          <a:xfrm>
            <a:off x="1066800" y="-136467"/>
            <a:ext cx="10058400" cy="1609344"/>
          </a:xfrm>
        </p:spPr>
        <p:txBody>
          <a:bodyPr/>
          <a:lstStyle/>
          <a:p>
            <a:pPr algn="ctr"/>
            <a:r>
              <a:rPr lang="en-US" u="sng" dirty="0"/>
              <a:t>ER TO Tables</a:t>
            </a:r>
            <a:endParaRPr lang="en-IN" u="sng" dirty="0"/>
          </a:p>
        </p:txBody>
      </p:sp>
      <p:graphicFrame>
        <p:nvGraphicFramePr>
          <p:cNvPr id="7" name="Content Placeholder 6">
            <a:extLst>
              <a:ext uri="{FF2B5EF4-FFF2-40B4-BE49-F238E27FC236}">
                <a16:creationId xmlns:a16="http://schemas.microsoft.com/office/drawing/2014/main" id="{FA1E3EF3-31E1-60FD-B06E-FBCF75E99A24}"/>
              </a:ext>
            </a:extLst>
          </p:cNvPr>
          <p:cNvGraphicFramePr>
            <a:graphicFrameLocks noGrp="1"/>
          </p:cNvGraphicFramePr>
          <p:nvPr>
            <p:ph idx="1"/>
            <p:extLst>
              <p:ext uri="{D42A27DB-BD31-4B8C-83A1-F6EECF244321}">
                <p14:modId xmlns:p14="http://schemas.microsoft.com/office/powerpoint/2010/main" val="2200808025"/>
              </p:ext>
            </p:extLst>
          </p:nvPr>
        </p:nvGraphicFramePr>
        <p:xfrm>
          <a:off x="1066800" y="1764907"/>
          <a:ext cx="10058400" cy="1116223"/>
        </p:xfrm>
        <a:graphic>
          <a:graphicData uri="http://schemas.openxmlformats.org/drawingml/2006/table">
            <a:tbl>
              <a:tblPr firstRow="1" bandRow="1">
                <a:tableStyleId>{5C22544A-7EE6-4342-B048-85BDC9FD1C3A}</a:tableStyleId>
              </a:tblPr>
              <a:tblGrid>
                <a:gridCol w="1657184">
                  <a:extLst>
                    <a:ext uri="{9D8B030D-6E8A-4147-A177-3AD203B41FA5}">
                      <a16:colId xmlns:a16="http://schemas.microsoft.com/office/drawing/2014/main" val="2934648929"/>
                    </a:ext>
                  </a:extLst>
                </a:gridCol>
                <a:gridCol w="2366176">
                  <a:extLst>
                    <a:ext uri="{9D8B030D-6E8A-4147-A177-3AD203B41FA5}">
                      <a16:colId xmlns:a16="http://schemas.microsoft.com/office/drawing/2014/main" val="1810446057"/>
                    </a:ext>
                  </a:extLst>
                </a:gridCol>
                <a:gridCol w="2011680">
                  <a:extLst>
                    <a:ext uri="{9D8B030D-6E8A-4147-A177-3AD203B41FA5}">
                      <a16:colId xmlns:a16="http://schemas.microsoft.com/office/drawing/2014/main" val="740236841"/>
                    </a:ext>
                  </a:extLst>
                </a:gridCol>
                <a:gridCol w="2011680">
                  <a:extLst>
                    <a:ext uri="{9D8B030D-6E8A-4147-A177-3AD203B41FA5}">
                      <a16:colId xmlns:a16="http://schemas.microsoft.com/office/drawing/2014/main" val="1161083823"/>
                    </a:ext>
                  </a:extLst>
                </a:gridCol>
                <a:gridCol w="2011680">
                  <a:extLst>
                    <a:ext uri="{9D8B030D-6E8A-4147-A177-3AD203B41FA5}">
                      <a16:colId xmlns:a16="http://schemas.microsoft.com/office/drawing/2014/main" val="3407768343"/>
                    </a:ext>
                  </a:extLst>
                </a:gridCol>
              </a:tblGrid>
              <a:tr h="358033">
                <a:tc gridSpan="5">
                  <a:txBody>
                    <a:bodyPr/>
                    <a:lstStyle/>
                    <a:p>
                      <a:pPr algn="ctr"/>
                      <a:r>
                        <a:rPr lang="en-US" dirty="0"/>
                        <a:t>USER</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ctr"/>
                      <a:endParaRPr lang="en-IN" dirty="0"/>
                    </a:p>
                  </a:txBody>
                  <a:tcPr anchor="ctr"/>
                </a:tc>
                <a:tc hMerge="1">
                  <a:txBody>
                    <a:bodyPr/>
                    <a:lstStyle/>
                    <a:p>
                      <a:pPr algn="ctr"/>
                      <a:endParaRPr lang="en-IN" dirty="0"/>
                    </a:p>
                  </a:txBody>
                  <a:tcPr anchor="ctr"/>
                </a:tc>
                <a:tc hMerge="1">
                  <a:txBody>
                    <a:bodyPr/>
                    <a:lstStyle/>
                    <a:p>
                      <a:pPr algn="ctr"/>
                      <a:endParaRPr lang="en-IN" dirty="0"/>
                    </a:p>
                  </a:txBody>
                  <a:tcPr anchor="ctr"/>
                </a:tc>
                <a:tc hMerge="1">
                  <a:txBody>
                    <a:bodyPr/>
                    <a:lstStyle/>
                    <a:p>
                      <a:pPr algn="ctr"/>
                      <a:endParaRPr lang="en-IN" dirty="0"/>
                    </a:p>
                  </a:txBody>
                  <a:tcPr anchor="ctr"/>
                </a:tc>
                <a:extLst>
                  <a:ext uri="{0D108BD9-81ED-4DB2-BD59-A6C34878D82A}">
                    <a16:rowId xmlns:a16="http://schemas.microsoft.com/office/drawing/2014/main" val="3853387439"/>
                  </a:ext>
                </a:extLst>
              </a:tr>
              <a:tr h="379623">
                <a:tc>
                  <a:txBody>
                    <a:bodyPr/>
                    <a:lstStyle/>
                    <a:p>
                      <a:pPr algn="ctr"/>
                      <a:r>
                        <a:rPr lang="en-US" dirty="0" err="1"/>
                        <a:t>u_id</a:t>
                      </a:r>
                      <a:endParaRPr lang="en-IN" dirty="0"/>
                    </a:p>
                  </a:txBody>
                  <a:tcPr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u_name</a:t>
                      </a:r>
                      <a:endParaRPr lang="en-IN" dirty="0"/>
                    </a:p>
                  </a:txBody>
                  <a:tcPr anchor="ctr"/>
                </a:tc>
                <a:tc>
                  <a:txBody>
                    <a:bodyPr/>
                    <a:lstStyle/>
                    <a:p>
                      <a:pPr algn="ctr"/>
                      <a:r>
                        <a:rPr lang="en-US" dirty="0" err="1"/>
                        <a:t>u_dob</a:t>
                      </a:r>
                      <a:endParaRPr lang="en-IN" dirty="0"/>
                    </a:p>
                  </a:txBody>
                  <a:tcPr anchor="ctr"/>
                </a:tc>
                <a:tc>
                  <a:txBody>
                    <a:bodyPr/>
                    <a:lstStyle/>
                    <a:p>
                      <a:pPr algn="ctr"/>
                      <a:r>
                        <a:rPr lang="en-US" dirty="0" err="1"/>
                        <a:t>u_add</a:t>
                      </a:r>
                      <a:endParaRPr lang="en-IN" dirty="0"/>
                    </a:p>
                  </a:txBody>
                  <a:tcPr anchor="ctr"/>
                </a:tc>
                <a:tc>
                  <a:txBody>
                    <a:bodyPr/>
                    <a:lstStyle/>
                    <a:p>
                      <a:pPr algn="ctr"/>
                      <a:r>
                        <a:rPr lang="en-US" dirty="0" err="1"/>
                        <a:t>u_pass</a:t>
                      </a:r>
                      <a:endParaRPr lang="en-IN"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7627796"/>
                  </a:ext>
                </a:extLst>
              </a:tr>
              <a:tr h="370840">
                <a:tc>
                  <a:txBody>
                    <a:bodyPr/>
                    <a:lstStyle/>
                    <a:p>
                      <a:pPr algn="ctr"/>
                      <a:endParaRPr lang="en-IN"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IN" dirty="0"/>
                    </a:p>
                  </a:txBody>
                  <a:tcPr anchor="ctr">
                    <a:lnB w="12700" cap="flat" cmpd="sng" algn="ctr">
                      <a:solidFill>
                        <a:schemeClr val="tx1"/>
                      </a:solidFill>
                      <a:prstDash val="solid"/>
                      <a:round/>
                      <a:headEnd type="none" w="med" len="med"/>
                      <a:tailEnd type="none" w="med" len="med"/>
                    </a:lnB>
                  </a:tcPr>
                </a:tc>
                <a:tc>
                  <a:txBody>
                    <a:bodyPr/>
                    <a:lstStyle/>
                    <a:p>
                      <a:pPr algn="ctr"/>
                      <a:endParaRPr lang="en-IN" dirty="0"/>
                    </a:p>
                  </a:txBody>
                  <a:tcPr anchor="ctr">
                    <a:lnB w="12700" cap="flat" cmpd="sng" algn="ctr">
                      <a:solidFill>
                        <a:schemeClr val="tx1"/>
                      </a:solidFill>
                      <a:prstDash val="solid"/>
                      <a:round/>
                      <a:headEnd type="none" w="med" len="med"/>
                      <a:tailEnd type="none" w="med" len="med"/>
                    </a:lnB>
                  </a:tcPr>
                </a:tc>
                <a:tc>
                  <a:txBody>
                    <a:bodyPr/>
                    <a:lstStyle/>
                    <a:p>
                      <a:pPr algn="ctr"/>
                      <a:endParaRPr lang="en-IN" dirty="0"/>
                    </a:p>
                  </a:txBody>
                  <a:tcPr anchor="ctr">
                    <a:lnB w="12700" cap="flat" cmpd="sng" algn="ctr">
                      <a:solidFill>
                        <a:schemeClr val="tx1"/>
                      </a:solidFill>
                      <a:prstDash val="solid"/>
                      <a:round/>
                      <a:headEnd type="none" w="med" len="med"/>
                      <a:tailEnd type="none" w="med" len="med"/>
                    </a:lnB>
                  </a:tcPr>
                </a:tc>
                <a:tc>
                  <a:txBody>
                    <a:bodyPr/>
                    <a:lstStyle/>
                    <a:p>
                      <a:pPr algn="ctr"/>
                      <a:endParaRPr lang="en-IN"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1774689"/>
                  </a:ext>
                </a:extLst>
              </a:tr>
            </a:tbl>
          </a:graphicData>
        </a:graphic>
      </p:graphicFrame>
      <p:graphicFrame>
        <p:nvGraphicFramePr>
          <p:cNvPr id="8" name="Table 7">
            <a:extLst>
              <a:ext uri="{FF2B5EF4-FFF2-40B4-BE49-F238E27FC236}">
                <a16:creationId xmlns:a16="http://schemas.microsoft.com/office/drawing/2014/main" id="{E7C8533D-3816-6989-34F7-C9AD5B8C2C51}"/>
              </a:ext>
            </a:extLst>
          </p:cNvPr>
          <p:cNvGraphicFramePr>
            <a:graphicFrameLocks noGrp="1"/>
          </p:cNvGraphicFramePr>
          <p:nvPr>
            <p:extLst>
              <p:ext uri="{D42A27DB-BD31-4B8C-83A1-F6EECF244321}">
                <p14:modId xmlns:p14="http://schemas.microsoft.com/office/powerpoint/2010/main" val="1214930265"/>
              </p:ext>
            </p:extLst>
          </p:nvPr>
        </p:nvGraphicFramePr>
        <p:xfrm>
          <a:off x="1066800" y="3173160"/>
          <a:ext cx="4763267" cy="1107440"/>
        </p:xfrm>
        <a:graphic>
          <a:graphicData uri="http://schemas.openxmlformats.org/drawingml/2006/table">
            <a:tbl>
              <a:tblPr firstRow="1" bandRow="1">
                <a:tableStyleId>{5C22544A-7EE6-4342-B048-85BDC9FD1C3A}</a:tableStyleId>
              </a:tblPr>
              <a:tblGrid>
                <a:gridCol w="2362744">
                  <a:extLst>
                    <a:ext uri="{9D8B030D-6E8A-4147-A177-3AD203B41FA5}">
                      <a16:colId xmlns:a16="http://schemas.microsoft.com/office/drawing/2014/main" val="560911034"/>
                    </a:ext>
                  </a:extLst>
                </a:gridCol>
                <a:gridCol w="2400523">
                  <a:extLst>
                    <a:ext uri="{9D8B030D-6E8A-4147-A177-3AD203B41FA5}">
                      <a16:colId xmlns:a16="http://schemas.microsoft.com/office/drawing/2014/main" val="859282395"/>
                    </a:ext>
                  </a:extLst>
                </a:gridCol>
              </a:tblGrid>
              <a:tr h="341308">
                <a:tc gridSpan="2">
                  <a:txBody>
                    <a:bodyPr/>
                    <a:lstStyle/>
                    <a:p>
                      <a:pPr algn="ctr"/>
                      <a:r>
                        <a:rPr lang="en-US" dirty="0"/>
                        <a:t>BALANCE</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IN" dirty="0"/>
                    </a:p>
                  </a:txBody>
                  <a:tcPr/>
                </a:tc>
                <a:extLst>
                  <a:ext uri="{0D108BD9-81ED-4DB2-BD59-A6C34878D82A}">
                    <a16:rowId xmlns:a16="http://schemas.microsoft.com/office/drawing/2014/main" val="71916598"/>
                  </a:ext>
                </a:extLst>
              </a:tr>
              <a:tr h="370840">
                <a:tc>
                  <a:txBody>
                    <a:bodyPr/>
                    <a:lstStyle/>
                    <a:p>
                      <a:pPr algn="ctr"/>
                      <a:r>
                        <a:rPr lang="en-US" dirty="0" err="1"/>
                        <a:t>u_id</a:t>
                      </a:r>
                      <a:endParaRPr lang="en-IN" dirty="0"/>
                    </a:p>
                  </a:txBody>
                  <a:tcPr anchor="ctr">
                    <a:lnL w="12700" cap="flat" cmpd="sng" algn="ctr">
                      <a:solidFill>
                        <a:schemeClr val="tx1"/>
                      </a:solidFill>
                      <a:prstDash val="solid"/>
                      <a:round/>
                      <a:headEnd type="none" w="med" len="med"/>
                      <a:tailEnd type="none" w="med" len="med"/>
                    </a:lnL>
                  </a:tcPr>
                </a:tc>
                <a:tc>
                  <a:txBody>
                    <a:bodyPr/>
                    <a:lstStyle/>
                    <a:p>
                      <a:pPr algn="ctr"/>
                      <a:r>
                        <a:rPr lang="en-US" dirty="0" err="1"/>
                        <a:t>bal</a:t>
                      </a:r>
                      <a:endParaRPr lang="en-IN"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34470330"/>
                  </a:ext>
                </a:extLst>
              </a:tr>
              <a:tr h="370840">
                <a:tc>
                  <a:txBody>
                    <a:bodyPr/>
                    <a:lstStyle/>
                    <a:p>
                      <a:pPr algn="ctr"/>
                      <a:endParaRPr lang="en-IN"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IN"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3744809"/>
                  </a:ext>
                </a:extLst>
              </a:tr>
            </a:tbl>
          </a:graphicData>
        </a:graphic>
      </p:graphicFrame>
      <p:graphicFrame>
        <p:nvGraphicFramePr>
          <p:cNvPr id="16" name="Table 15">
            <a:extLst>
              <a:ext uri="{FF2B5EF4-FFF2-40B4-BE49-F238E27FC236}">
                <a16:creationId xmlns:a16="http://schemas.microsoft.com/office/drawing/2014/main" id="{620CE451-CAEE-7972-18E4-1130F506ECF6}"/>
              </a:ext>
            </a:extLst>
          </p:cNvPr>
          <p:cNvGraphicFramePr>
            <a:graphicFrameLocks noGrp="1"/>
          </p:cNvGraphicFramePr>
          <p:nvPr>
            <p:extLst>
              <p:ext uri="{D42A27DB-BD31-4B8C-83A1-F6EECF244321}">
                <p14:modId xmlns:p14="http://schemas.microsoft.com/office/powerpoint/2010/main" val="2379014152"/>
              </p:ext>
            </p:extLst>
          </p:nvPr>
        </p:nvGraphicFramePr>
        <p:xfrm>
          <a:off x="1066800" y="4625776"/>
          <a:ext cx="10058400" cy="111252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655688338"/>
                    </a:ext>
                  </a:extLst>
                </a:gridCol>
                <a:gridCol w="5029200">
                  <a:extLst>
                    <a:ext uri="{9D8B030D-6E8A-4147-A177-3AD203B41FA5}">
                      <a16:colId xmlns:a16="http://schemas.microsoft.com/office/drawing/2014/main" val="2100588272"/>
                    </a:ext>
                  </a:extLst>
                </a:gridCol>
              </a:tblGrid>
              <a:tr h="370840">
                <a:tc gridSpan="2">
                  <a:txBody>
                    <a:bodyPr/>
                    <a:lstStyle/>
                    <a:p>
                      <a:pPr algn="ctr"/>
                      <a:r>
                        <a:rPr lang="en-US" dirty="0"/>
                        <a:t>LAST_TRANSACT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IN" dirty="0"/>
                    </a:p>
                  </a:txBody>
                  <a:tcPr/>
                </a:tc>
                <a:extLst>
                  <a:ext uri="{0D108BD9-81ED-4DB2-BD59-A6C34878D82A}">
                    <a16:rowId xmlns:a16="http://schemas.microsoft.com/office/drawing/2014/main" val="372424232"/>
                  </a:ext>
                </a:extLst>
              </a:tr>
              <a:tr h="370840">
                <a:tc>
                  <a:txBody>
                    <a:bodyPr/>
                    <a:lstStyle/>
                    <a:p>
                      <a:pPr algn="ctr"/>
                      <a:r>
                        <a:rPr lang="en-US" dirty="0" err="1"/>
                        <a:t>lt_amt</a:t>
                      </a:r>
                      <a:endParaRPr lang="en-IN" dirty="0"/>
                    </a:p>
                  </a:txBody>
                  <a:tcPr anchor="ctr">
                    <a:lnL w="12700" cap="flat" cmpd="sng" algn="ctr">
                      <a:solidFill>
                        <a:schemeClr val="tx1"/>
                      </a:solidFill>
                      <a:prstDash val="solid"/>
                      <a:round/>
                      <a:headEnd type="none" w="med" len="med"/>
                      <a:tailEnd type="none" w="med" len="med"/>
                    </a:lnL>
                  </a:tcPr>
                </a:tc>
                <a:tc>
                  <a:txBody>
                    <a:bodyPr/>
                    <a:lstStyle/>
                    <a:p>
                      <a:pPr algn="ctr"/>
                      <a:r>
                        <a:rPr lang="en-US" dirty="0" err="1"/>
                        <a:t>u_id</a:t>
                      </a:r>
                      <a:endParaRPr lang="en-IN"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2443558"/>
                  </a:ext>
                </a:extLst>
              </a:tr>
              <a:tr h="370840">
                <a:tc>
                  <a:txBody>
                    <a:bodyPr/>
                    <a:lstStyle/>
                    <a:p>
                      <a:pPr algn="ctr"/>
                      <a:endParaRPr lang="en-IN"/>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IN"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8922276"/>
                  </a:ext>
                </a:extLst>
              </a:tr>
            </a:tbl>
          </a:graphicData>
        </a:graphic>
      </p:graphicFrame>
      <p:graphicFrame>
        <p:nvGraphicFramePr>
          <p:cNvPr id="3" name="Table 2">
            <a:extLst>
              <a:ext uri="{FF2B5EF4-FFF2-40B4-BE49-F238E27FC236}">
                <a16:creationId xmlns:a16="http://schemas.microsoft.com/office/drawing/2014/main" id="{50353A30-D7A6-F26F-C549-64487917BD7C}"/>
              </a:ext>
            </a:extLst>
          </p:cNvPr>
          <p:cNvGraphicFramePr>
            <a:graphicFrameLocks noGrp="1"/>
          </p:cNvGraphicFramePr>
          <p:nvPr>
            <p:extLst>
              <p:ext uri="{D42A27DB-BD31-4B8C-83A1-F6EECF244321}">
                <p14:modId xmlns:p14="http://schemas.microsoft.com/office/powerpoint/2010/main" val="1991841617"/>
              </p:ext>
            </p:extLst>
          </p:nvPr>
        </p:nvGraphicFramePr>
        <p:xfrm>
          <a:off x="6361932" y="3173257"/>
          <a:ext cx="4763268" cy="1112520"/>
        </p:xfrm>
        <a:graphic>
          <a:graphicData uri="http://schemas.openxmlformats.org/drawingml/2006/table">
            <a:tbl>
              <a:tblPr firstRow="1" bandRow="1">
                <a:tableStyleId>{5C22544A-7EE6-4342-B048-85BDC9FD1C3A}</a:tableStyleId>
              </a:tblPr>
              <a:tblGrid>
                <a:gridCol w="2381634">
                  <a:extLst>
                    <a:ext uri="{9D8B030D-6E8A-4147-A177-3AD203B41FA5}">
                      <a16:colId xmlns:a16="http://schemas.microsoft.com/office/drawing/2014/main" val="655688338"/>
                    </a:ext>
                  </a:extLst>
                </a:gridCol>
                <a:gridCol w="2381634">
                  <a:extLst>
                    <a:ext uri="{9D8B030D-6E8A-4147-A177-3AD203B41FA5}">
                      <a16:colId xmlns:a16="http://schemas.microsoft.com/office/drawing/2014/main" val="210058827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a:t>BRKG_DETAILS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IN" dirty="0"/>
                    </a:p>
                  </a:txBody>
                  <a:tcPr/>
                </a:tc>
                <a:extLst>
                  <a:ext uri="{0D108BD9-81ED-4DB2-BD59-A6C34878D82A}">
                    <a16:rowId xmlns:a16="http://schemas.microsoft.com/office/drawing/2014/main" val="3902731387"/>
                  </a:ext>
                </a:extLst>
              </a:tr>
              <a:tr h="370840">
                <a:tc>
                  <a:txBody>
                    <a:bodyPr/>
                    <a:lstStyle/>
                    <a:p>
                      <a:pPr algn="ctr"/>
                      <a:r>
                        <a:rPr lang="en-US" dirty="0" err="1"/>
                        <a:t>br_amt</a:t>
                      </a:r>
                      <a:endParaRPr lang="en-IN" dirty="0"/>
                    </a:p>
                  </a:txBody>
                  <a:tcPr anchor="ctr">
                    <a:lnL w="12700" cap="flat" cmpd="sng" algn="ctr">
                      <a:solidFill>
                        <a:schemeClr val="tx1"/>
                      </a:solidFill>
                      <a:prstDash val="solid"/>
                      <a:round/>
                      <a:headEnd type="none" w="med" len="med"/>
                      <a:tailEnd type="none" w="med" len="med"/>
                    </a:lnL>
                  </a:tcPr>
                </a:tc>
                <a:tc>
                  <a:txBody>
                    <a:bodyPr/>
                    <a:lstStyle/>
                    <a:p>
                      <a:pPr algn="ctr"/>
                      <a:r>
                        <a:rPr lang="en-US" dirty="0" err="1"/>
                        <a:t>u_id</a:t>
                      </a:r>
                      <a:endParaRPr lang="en-IN"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2443558"/>
                  </a:ext>
                </a:extLst>
              </a:tr>
              <a:tr h="370840">
                <a:tc>
                  <a:txBody>
                    <a:bodyPr/>
                    <a:lstStyle/>
                    <a:p>
                      <a:pPr algn="ctr"/>
                      <a:endParaRPr lang="en-IN"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IN"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8922276"/>
                  </a:ext>
                </a:extLst>
              </a:tr>
            </a:tbl>
          </a:graphicData>
        </a:graphic>
      </p:graphicFrame>
      <p:sp>
        <p:nvSpPr>
          <p:cNvPr id="4" name="TextBox 3">
            <a:extLst>
              <a:ext uri="{FF2B5EF4-FFF2-40B4-BE49-F238E27FC236}">
                <a16:creationId xmlns:a16="http://schemas.microsoft.com/office/drawing/2014/main" id="{04D47038-54F7-4ECE-9D58-5B0238FE9D03}"/>
              </a:ext>
            </a:extLst>
          </p:cNvPr>
          <p:cNvSpPr txBox="1"/>
          <p:nvPr/>
        </p:nvSpPr>
        <p:spPr>
          <a:xfrm>
            <a:off x="1066800" y="1094610"/>
            <a:ext cx="5922121" cy="369332"/>
          </a:xfrm>
          <a:prstGeom prst="rect">
            <a:avLst/>
          </a:prstGeom>
          <a:noFill/>
        </p:spPr>
        <p:txBody>
          <a:bodyPr wrap="square" rtlCol="0">
            <a:spAutoFit/>
          </a:bodyPr>
          <a:lstStyle/>
          <a:p>
            <a:r>
              <a:rPr lang="en-US" dirty="0"/>
              <a:t>User Related Tables:</a:t>
            </a:r>
            <a:endParaRPr lang="en-IN" dirty="0"/>
          </a:p>
        </p:txBody>
      </p:sp>
    </p:spTree>
    <p:extLst>
      <p:ext uri="{BB962C8B-B14F-4D97-AF65-F5344CB8AC3E}">
        <p14:creationId xmlns:p14="http://schemas.microsoft.com/office/powerpoint/2010/main" val="35178331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eme1" id="{0B0DBD6A-5283-44E3-A8C9-A343A4C42677}" vid="{4100F650-5BF6-42E8-8250-61E0751D62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318</TotalTime>
  <Words>779</Words>
  <Application>Microsoft Office PowerPoint</Application>
  <PresentationFormat>Widescreen</PresentationFormat>
  <Paragraphs>142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Calisto MT</vt:lpstr>
      <vt:lpstr>Times New Roman</vt:lpstr>
      <vt:lpstr>Wingdings 2</vt:lpstr>
      <vt:lpstr>Theme1</vt:lpstr>
      <vt:lpstr>PowerPoint Presentation</vt:lpstr>
      <vt:lpstr>Virtual Trading Platform</vt:lpstr>
      <vt:lpstr>Introduction</vt:lpstr>
      <vt:lpstr>Project Overview</vt:lpstr>
      <vt:lpstr>Technologies Used</vt:lpstr>
      <vt:lpstr>Key Features</vt:lpstr>
      <vt:lpstr>Future Enhancements</vt:lpstr>
      <vt:lpstr>ER Diagram</vt:lpstr>
      <vt:lpstr>ER TO Tables</vt:lpstr>
      <vt:lpstr>ER TO Tables</vt:lpstr>
      <vt:lpstr>ER TO Tables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Trading Platform</dc:title>
  <dc:creator>Kaliya Kaliya</dc:creator>
  <cp:lastModifiedBy>Gautam Deora</cp:lastModifiedBy>
  <cp:revision>8</cp:revision>
  <dcterms:created xsi:type="dcterms:W3CDTF">2024-04-27T09:13:56Z</dcterms:created>
  <dcterms:modified xsi:type="dcterms:W3CDTF">2024-05-08T18:30:41Z</dcterms:modified>
</cp:coreProperties>
</file>