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BCF4-4009-409C-ACD2-0C638A18198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43CA-CB05-49E6-9C3E-0981900086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www.kaggle.com/himanshupoddar/zomato-bangalore-restaurants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4624"/>
            <a:ext cx="8136904" cy="1470025"/>
          </a:xfrm>
        </p:spPr>
        <p:txBody>
          <a:bodyPr>
            <a:normAutofit/>
          </a:bodyPr>
          <a:lstStyle/>
          <a:p>
            <a:r>
              <a:rPr lang="en-GB" sz="2000" b="1" u="sng" dirty="0" smtClean="0"/>
              <a:t>BATTLE OF NEIGHBOURHOOD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of the Popular Restaurants in Bangalore</a:t>
            </a:r>
            <a:b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based </a:t>
            </a:r>
            <a:r>
              <a:rPr lang="en-US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its Location and Mode of </a:t>
            </a:r>
            <a:r>
              <a:rPr lang="en-US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Delivery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Introduction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Bangalore is one of the largest city in India and the fastest growing city in the world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Diversity and a Migrant Population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Software , IT and Innovation Hub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Varied Demography and Population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Food Variety and Destinations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  <a:p>
            <a:r>
              <a:rPr lang="en-GB" b="1" u="sng" dirty="0"/>
              <a:t>Problem </a:t>
            </a:r>
            <a:r>
              <a:rPr lang="en-GB" b="1" u="sng" dirty="0" smtClean="0"/>
              <a:t>Statement</a:t>
            </a:r>
          </a:p>
          <a:p>
            <a:endParaRPr lang="en-GB" b="1" u="sng" dirty="0" smtClean="0"/>
          </a:p>
          <a:p>
            <a:pPr>
              <a:buFont typeface="Arial" pitchFamily="34" charset="0"/>
              <a:buChar char="•"/>
            </a:pPr>
            <a:r>
              <a:rPr lang="en-GB" dirty="0"/>
              <a:t>Identify Localities and its choices for food or popular Venues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Insights to </a:t>
            </a:r>
            <a:r>
              <a:rPr lang="en-GB" dirty="0" smtClean="0"/>
              <a:t>entrepreneurs </a:t>
            </a:r>
            <a:r>
              <a:rPr lang="en-GB" dirty="0"/>
              <a:t>who want to set up </a:t>
            </a:r>
            <a:r>
              <a:rPr lang="en-GB" dirty="0" smtClean="0"/>
              <a:t>restaurant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Food choices , places for food loving public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3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344816" cy="38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8052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Sports Bar will have to be located next to </a:t>
            </a:r>
            <a:r>
              <a:rPr lang="en-GB" smtClean="0"/>
              <a:t>these centres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GB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Sources of Data</a:t>
            </a:r>
            <a:endParaRPr lang="en-US" sz="2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Data source: </a:t>
            </a:r>
            <a:r>
              <a:rPr lang="en-US" u="sng" dirty="0" err="1">
                <a:hlinkClick r:id="rId2"/>
              </a:rPr>
              <a:t>Kaggle</a:t>
            </a:r>
            <a:r>
              <a:rPr lang="en-US" u="sng" dirty="0">
                <a:hlinkClick r:id="rId2"/>
              </a:rPr>
              <a:t> Dataset</a:t>
            </a:r>
            <a:endParaRPr lang="en-US" dirty="0"/>
          </a:p>
          <a:p>
            <a:r>
              <a:rPr lang="en-US" dirty="0"/>
              <a:t> Description: This data set contains the required information. And we will use this data set to    explore various locality of Bangalore city.</a:t>
            </a:r>
          </a:p>
          <a:p>
            <a:endParaRPr lang="en-US" dirty="0"/>
          </a:p>
          <a:p>
            <a:pPr lvl="0"/>
            <a:r>
              <a:rPr lang="en-US" dirty="0"/>
              <a:t>Nearby places in each locality of Bangalore city.</a:t>
            </a:r>
          </a:p>
          <a:p>
            <a:r>
              <a:rPr lang="en-US" dirty="0"/>
              <a:t> Data source: </a:t>
            </a:r>
            <a:r>
              <a:rPr lang="en-US" u="sng" dirty="0">
                <a:hlinkClick r:id="rId3"/>
              </a:rPr>
              <a:t>Foursquare API</a:t>
            </a:r>
            <a:endParaRPr lang="en-US" dirty="0"/>
          </a:p>
          <a:p>
            <a:r>
              <a:rPr lang="en-US" dirty="0"/>
              <a:t> Description: By using this API, we will get all the venues in each neighborhood.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Neighborhood coordinates of each locality of Bangalore city.</a:t>
            </a:r>
          </a:p>
          <a:p>
            <a:r>
              <a:rPr lang="en-US" dirty="0"/>
              <a:t> Data source: </a:t>
            </a:r>
            <a:r>
              <a:rPr lang="en-US" dirty="0" err="1"/>
              <a:t>Geocoder</a:t>
            </a:r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endParaRPr lang="en-US" dirty="0" smtClean="0"/>
          </a:p>
          <a:p>
            <a:r>
              <a:rPr lang="en-US" dirty="0" smtClean="0"/>
              <a:t>51,717 </a:t>
            </a:r>
            <a:r>
              <a:rPr lang="en-US" dirty="0"/>
              <a:t>samples and 17 features </a:t>
            </a:r>
          </a:p>
          <a:p>
            <a:endParaRPr lang="en-US" dirty="0" smtClean="0"/>
          </a:p>
          <a:p>
            <a:r>
              <a:rPr lang="en-US" dirty="0" smtClean="0"/>
              <a:t>Features include - </a:t>
            </a:r>
            <a:r>
              <a:rPr lang="en-US" dirty="0" err="1"/>
              <a:t>online_order</a:t>
            </a:r>
            <a:r>
              <a:rPr lang="en-US" dirty="0"/>
              <a:t>, </a:t>
            </a:r>
            <a:r>
              <a:rPr lang="en-US" dirty="0" err="1"/>
              <a:t>book_table</a:t>
            </a:r>
            <a:r>
              <a:rPr lang="en-US" dirty="0"/>
              <a:t>, rate, location, cuisines, </a:t>
            </a:r>
            <a:r>
              <a:rPr lang="en-US" dirty="0" err="1"/>
              <a:t>approx_cost</a:t>
            </a:r>
            <a:r>
              <a:rPr lang="en-US" dirty="0"/>
              <a:t>(for two people) ,</a:t>
            </a:r>
            <a:r>
              <a:rPr lang="en-US" dirty="0" err="1"/>
              <a:t>listed_in</a:t>
            </a:r>
            <a:r>
              <a:rPr lang="en-US" dirty="0"/>
              <a:t>(type), </a:t>
            </a:r>
            <a:r>
              <a:rPr lang="en-US" dirty="0" err="1"/>
              <a:t>listed_in</a:t>
            </a:r>
            <a:r>
              <a:rPr lang="en-US" dirty="0"/>
              <a:t>(city), </a:t>
            </a:r>
            <a:r>
              <a:rPr lang="en-US" dirty="0" err="1"/>
              <a:t>rest_type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Exploratory Data Analysis</a:t>
            </a:r>
            <a:endParaRPr lang="en-US" sz="2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54324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566124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Online Ordering is the choice available, however it would depend on the arrangement and availability of the restaurant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Online Ordering – Users Rating</a:t>
            </a:r>
            <a:endParaRPr lang="en-US" sz="2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344816" cy="476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9752" y="63093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 Ordering and </a:t>
            </a:r>
            <a:r>
              <a:rPr lang="en-GB" dirty="0" err="1" smtClean="0"/>
              <a:t>deliveryimproves</a:t>
            </a:r>
            <a:r>
              <a:rPr lang="en-GB" dirty="0" smtClean="0"/>
              <a:t> the User rating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734481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10386" y="404664"/>
            <a:ext cx="357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Restaurants with Maximum Venues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5892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Coffe</a:t>
            </a:r>
            <a:r>
              <a:rPr lang="en-GB" dirty="0" smtClean="0"/>
              <a:t> Day has the maximum venues followed by </a:t>
            </a:r>
            <a:r>
              <a:rPr lang="en-GB" dirty="0"/>
              <a:t>B</a:t>
            </a:r>
            <a:r>
              <a:rPr lang="en-GB" dirty="0" smtClean="0"/>
              <a:t>askin Robins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Costlier and Cheaper Restaurants</a:t>
            </a:r>
            <a:endParaRPr lang="en-US" dirty="0"/>
          </a:p>
        </p:txBody>
      </p:sp>
      <p:pic>
        <p:nvPicPr>
          <p:cNvPr id="409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988840"/>
            <a:ext cx="3672409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72816"/>
            <a:ext cx="3744416" cy="296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53732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Locality and Demography plays a major role in the location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096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47664" y="764704"/>
            <a:ext cx="6048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 of Restaurant in Bangalore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 Venues and its Clusters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916832"/>
            <a:ext cx="4464496" cy="34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3563888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344816" cy="43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58772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GYM AND FITNESS Centre are recommended around these locations – Cluster 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BATTLE OF NEIGHBOURHOOD Analysis of the Popular Restaurants in Bangalore  based on its Location and Mode of Delivery</vt:lpstr>
      <vt:lpstr>Sources of Data</vt:lpstr>
      <vt:lpstr>Exploratory Data Analysis</vt:lpstr>
      <vt:lpstr>Online Ordering – Users Rating</vt:lpstr>
      <vt:lpstr>Slide 5</vt:lpstr>
      <vt:lpstr>Costlier and Cheaper Restaurants</vt:lpstr>
      <vt:lpstr>Slide 7</vt:lpstr>
      <vt:lpstr>Top Venues and its Clusters</vt:lpstr>
      <vt:lpstr>CLUSTERING</vt:lpstr>
      <vt:lpstr>Cluster 3</vt:lpstr>
    </vt:vector>
  </TitlesOfParts>
  <Company>PMP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 Analysis of the Popular Restaurants in Bangalore  based on its Location and Mode of Delivery</dc:title>
  <dc:creator>PMP</dc:creator>
  <cp:lastModifiedBy>PMP</cp:lastModifiedBy>
  <cp:revision>8</cp:revision>
  <dcterms:created xsi:type="dcterms:W3CDTF">2020-05-22T23:51:35Z</dcterms:created>
  <dcterms:modified xsi:type="dcterms:W3CDTF">2020-05-23T01:09:53Z</dcterms:modified>
</cp:coreProperties>
</file>