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1"/>
  </p:sldMasterIdLst>
  <p:sldIdLst>
    <p:sldId id="256" r:id="rId2"/>
    <p:sldId id="257" r:id="rId3"/>
    <p:sldId id="259" r:id="rId4"/>
    <p:sldId id="260" r:id="rId5"/>
    <p:sldId id="262" r:id="rId6"/>
    <p:sldId id="271" r:id="rId7"/>
    <p:sldId id="272" r:id="rId8"/>
    <p:sldId id="273" r:id="rId9"/>
    <p:sldId id="263" r:id="rId10"/>
    <p:sldId id="269" r:id="rId11"/>
    <p:sldId id="274" r:id="rId12"/>
    <p:sldId id="265" r:id="rId13"/>
    <p:sldId id="275" r:id="rId14"/>
    <p:sldId id="276" r:id="rId15"/>
    <p:sldId id="270" r:id="rId16"/>
    <p:sldId id="277" r:id="rId17"/>
    <p:sldId id="278" r:id="rId18"/>
    <p:sldId id="279" r:id="rId19"/>
    <p:sldId id="280" r:id="rId20"/>
    <p:sldId id="281" r:id="rId21"/>
    <p:sldId id="282" r:id="rId22"/>
    <p:sldId id="266" r:id="rId23"/>
    <p:sldId id="267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11-Apr-14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5323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11-Apr-14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830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11-Apr-14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2691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11-Apr-14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903075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11-Apr-14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4253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11-Apr-14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794927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11-Apr-14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1472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11-Apr-14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8247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11-Apr-14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775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11-Apr-14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568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11-Apr-14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976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11-Apr-14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851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11-Apr-14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776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11-Apr-14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464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11-Apr-14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763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11-Apr-14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92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11-Apr-14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517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11-Apr-14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6334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sz="7200" dirty="0" smtClean="0"/>
              <a:t>Session-6</a:t>
            </a:r>
            <a:r>
              <a:rPr lang="en-US" sz="7200" dirty="0" smtClean="0"/>
              <a:t/>
            </a:r>
            <a:br>
              <a:rPr lang="en-US" sz="7200" dirty="0" smtClean="0"/>
            </a:br>
            <a:r>
              <a:rPr lang="en-US" sz="7200" dirty="0" smtClean="0"/>
              <a:t/>
            </a:r>
            <a:br>
              <a:rPr lang="en-US" sz="7200" dirty="0" smtClean="0"/>
            </a:br>
            <a:r>
              <a:rPr lang="en-US" sz="7200" dirty="0"/>
              <a:t>	</a:t>
            </a:r>
            <a:r>
              <a:rPr lang="en-US" sz="7200" dirty="0" smtClean="0"/>
              <a:t>		</a:t>
            </a:r>
            <a:r>
              <a:rPr lang="en-US" dirty="0" smtClean="0"/>
              <a:t>Learning </a:t>
            </a:r>
            <a:r>
              <a:rPr lang="en-US" dirty="0" smtClean="0"/>
              <a:t>jQuery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Prasun Bannerjee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433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 smtClean="0"/>
              <a:t>jQuery Events</a:t>
            </a:r>
            <a:endParaRPr lang="en-US" sz="3600" dirty="0"/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9131914"/>
              </p:ext>
            </p:extLst>
          </p:nvPr>
        </p:nvGraphicFramePr>
        <p:xfrm>
          <a:off x="709971" y="1548685"/>
          <a:ext cx="5943600" cy="36936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5900"/>
                <a:gridCol w="1485900"/>
                <a:gridCol w="1485900"/>
                <a:gridCol w="1485900"/>
              </a:tblGrid>
              <a:tr h="69481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Mouse Events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Keyboard Events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Form Events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Document/Window Events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94815"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  <a:latin typeface="verdana" panose="020B0604030504040204" pitchFamily="34" charset="0"/>
                        </a:rPr>
                        <a:t>click</a:t>
                      </a:r>
                    </a:p>
                  </a:txBody>
                  <a:tcPr marL="47625" marR="47625" marT="66675" marB="66675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keypress</a:t>
                      </a:r>
                    </a:p>
                  </a:txBody>
                  <a:tcPr marL="47625" marR="47625" marT="66675" marB="66675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submit</a:t>
                      </a:r>
                    </a:p>
                  </a:txBody>
                  <a:tcPr marL="47625" marR="47625" marT="66675" marB="66675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load</a:t>
                      </a:r>
                    </a:p>
                  </a:txBody>
                  <a:tcPr marL="47625" marR="47625" marT="66675" marB="66675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94815"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dblclick</a:t>
                      </a:r>
                    </a:p>
                  </a:txBody>
                  <a:tcPr marL="47625" marR="47625" marT="66675" marB="6667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keydown</a:t>
                      </a:r>
                    </a:p>
                  </a:txBody>
                  <a:tcPr marL="47625" marR="47625" marT="66675" marB="6667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change</a:t>
                      </a:r>
                    </a:p>
                  </a:txBody>
                  <a:tcPr marL="47625" marR="47625" marT="66675" marB="6667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resize</a:t>
                      </a:r>
                    </a:p>
                  </a:txBody>
                  <a:tcPr marL="47625" marR="47625" marT="66675" marB="6667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94815"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mouseenter</a:t>
                      </a:r>
                    </a:p>
                  </a:txBody>
                  <a:tcPr marL="47625" marR="47625" marT="66675" marB="6667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keyup</a:t>
                      </a:r>
                    </a:p>
                  </a:txBody>
                  <a:tcPr marL="47625" marR="47625" marT="66675" marB="6667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focus</a:t>
                      </a:r>
                    </a:p>
                  </a:txBody>
                  <a:tcPr marL="47625" marR="47625" marT="66675" marB="6667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scroll</a:t>
                      </a:r>
                    </a:p>
                  </a:txBody>
                  <a:tcPr marL="47625" marR="47625" marT="66675" marB="6667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94815"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mouseleave</a:t>
                      </a:r>
                    </a:p>
                  </a:txBody>
                  <a:tcPr marL="47625" marR="47625" marT="66675" marB="6667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47625" marR="47625" marT="66675" marB="6667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blur</a:t>
                      </a:r>
                    </a:p>
                  </a:txBody>
                  <a:tcPr marL="47625" marR="47625" marT="66675" marB="6667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  <a:latin typeface="verdana" panose="020B0604030504040204" pitchFamily="34" charset="0"/>
                        </a:rPr>
                        <a:t>unload</a:t>
                      </a:r>
                    </a:p>
                  </a:txBody>
                  <a:tcPr marL="47625" marR="47625" marT="66675" marB="6667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All events are present at: </a:t>
            </a:r>
          </a:p>
          <a:p>
            <a:r>
              <a:rPr lang="en-US" sz="2400" dirty="0" smtClean="0"/>
              <a:t> http</a:t>
            </a:r>
            <a:r>
              <a:rPr lang="en-US" sz="2400" dirty="0"/>
              <a:t>://api.jquery.com/category/events/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07657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jQuery effects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564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jQuery Effects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hide(), show(), toggle() </a:t>
            </a:r>
            <a:endParaRPr lang="en-US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fadeIn</a:t>
            </a:r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(), </a:t>
            </a:r>
            <a:r>
              <a:rPr lang="en-US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fadeOut</a:t>
            </a:r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(), </a:t>
            </a:r>
            <a:r>
              <a:rPr lang="en-US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fadeToggle</a:t>
            </a:r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(), </a:t>
            </a:r>
            <a:r>
              <a:rPr lang="en-US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fadeTo</a:t>
            </a:r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</a:p>
          <a:p>
            <a:r>
              <a:rPr lang="en-US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slideUp</a:t>
            </a:r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(), </a:t>
            </a:r>
            <a:r>
              <a:rPr lang="en-US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slideDown</a:t>
            </a:r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(), </a:t>
            </a:r>
            <a:r>
              <a:rPr lang="en-US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slideToggle</a:t>
            </a:r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</a:p>
          <a:p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animate()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31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jQuery Effects Syntax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</a:t>
            </a:r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unction(&lt;blank/speed in </a:t>
            </a:r>
            <a:r>
              <a:rPr lang="en-US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ms</a:t>
            </a:r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/”slow”/”fast”&gt;)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hide(), show(), toggle() </a:t>
            </a:r>
            <a:endParaRPr lang="en-US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n-US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fadeIn</a:t>
            </a:r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(), </a:t>
            </a:r>
            <a:r>
              <a:rPr lang="en-US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fadeOut</a:t>
            </a:r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(), </a:t>
            </a:r>
            <a:r>
              <a:rPr lang="en-US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fadeToggle</a:t>
            </a:r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</a:p>
          <a:p>
            <a:pPr lvl="1"/>
            <a:r>
              <a:rPr lang="en-US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slideUp</a:t>
            </a:r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(), </a:t>
            </a:r>
            <a:r>
              <a:rPr lang="en-US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slideDown</a:t>
            </a:r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(), </a:t>
            </a:r>
            <a:r>
              <a:rPr lang="en-US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slideToggle</a:t>
            </a:r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</a:p>
          <a:p>
            <a:r>
              <a:rPr lang="en-US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fadeTo</a:t>
            </a: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speed,opacity</a:t>
            </a: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animate(&lt;result&gt;)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734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jQuery CSS Manipulation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291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jQuery CSS Manipulation 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$("div").</a:t>
            </a:r>
            <a:r>
              <a:rPr lang="en-US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addClass</a:t>
            </a: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("content"); // adds class "content" to all &lt;div&gt; elements</a:t>
            </a:r>
          </a:p>
          <a:p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$("div").</a:t>
            </a:r>
            <a:r>
              <a:rPr lang="en-US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removeClass</a:t>
            </a: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("content"); // removes class "content" from all &lt;div&gt; elements</a:t>
            </a:r>
          </a:p>
          <a:p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$("div").</a:t>
            </a:r>
            <a:r>
              <a:rPr lang="en-US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toggleClass</a:t>
            </a: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("content"); // toggles the class "content" on all &lt;div&gt; elements (adds it if it doesn't exist, and removes it if it does)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958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/>
              <a:t>jQuery CSS </a:t>
            </a:r>
            <a:r>
              <a:rPr lang="en-US" sz="3600" dirty="0" smtClean="0"/>
              <a:t>Manipulation-2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 ($("#</a:t>
            </a:r>
            <a:r>
              <a:rPr lang="en-US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myElement</a:t>
            </a: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").</a:t>
            </a:r>
            <a:r>
              <a:rPr lang="en-US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hasClass</a:t>
            </a: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("content")) {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// 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 something here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451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/>
              <a:t>jQuery CSS </a:t>
            </a:r>
            <a:r>
              <a:rPr lang="en-US" sz="3600" dirty="0" smtClean="0"/>
              <a:t>Manipulation-3 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$("p").</a:t>
            </a:r>
            <a:r>
              <a:rPr lang="en-US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css</a:t>
            </a: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("width", "400px"); // adds a width to all paragraphs</a:t>
            </a:r>
          </a:p>
          <a:p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$("#</a:t>
            </a:r>
            <a:r>
              <a:rPr lang="en-US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myElement</a:t>
            </a: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").</a:t>
            </a:r>
            <a:r>
              <a:rPr lang="en-US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css</a:t>
            </a: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("color", "blue") // makes text color blue on element #</a:t>
            </a:r>
            <a:r>
              <a:rPr lang="en-US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myElement</a:t>
            </a:r>
            <a:endParaRPr lang="en-US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$("</a:t>
            </a:r>
            <a:r>
              <a:rPr lang="en-US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ul</a:t>
            </a: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").</a:t>
            </a:r>
            <a:r>
              <a:rPr lang="en-US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css</a:t>
            </a: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("border", "solid 1px #ccc") // adds a border to all lists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137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jQuery HTML Operations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022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jQuery HTML Operations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</a:t>
            </a: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myElementHTML</a:t>
            </a: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$("#</a:t>
            </a:r>
            <a:r>
              <a:rPr lang="en-US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myElement</a:t>
            </a: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").html(); // variable contains all HTML (including text) inside #</a:t>
            </a:r>
            <a:r>
              <a:rPr lang="en-US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myElement</a:t>
            </a:r>
            <a:endParaRPr lang="en-US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</a:t>
            </a: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myElementHTML</a:t>
            </a: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$("#</a:t>
            </a:r>
            <a:r>
              <a:rPr lang="en-US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myElement</a:t>
            </a: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").text(); // variable contains all text (excluding HTML) inside #</a:t>
            </a:r>
            <a:r>
              <a:rPr lang="en-US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myElement</a:t>
            </a:r>
            <a:endParaRPr lang="en-US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939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Ice Breaking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jQuery </a:t>
            </a: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 a lightweight, "write less, do more", JavaScript library.</a:t>
            </a:r>
          </a:p>
          <a:p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purpose of jQuery is to make it much easier to use JavaScript on your website.</a:t>
            </a:r>
          </a:p>
          <a:p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jQuery takes a lot of common tasks that require many lines of JavaScript code to accomplish, and wraps them into methods that you can call with a single line of code.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233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jQuery HTML </a:t>
            </a:r>
            <a:r>
              <a:rPr lang="en-US" sz="3600" dirty="0" smtClean="0"/>
              <a:t>Operations-2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$("#</a:t>
            </a:r>
            <a:r>
              <a:rPr lang="en-US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myElement</a:t>
            </a: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").html("&lt;p&gt;This is the new content.&lt;/p&gt;"); // content inside #</a:t>
            </a:r>
            <a:r>
              <a:rPr lang="en-US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myElement</a:t>
            </a: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will be replaced with that specified</a:t>
            </a:r>
          </a:p>
          <a:p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$("#</a:t>
            </a:r>
            <a:r>
              <a:rPr lang="en-US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myElement</a:t>
            </a: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").text("This is the new content."); // text content will be replaced with that </a:t>
            </a:r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specified</a:t>
            </a:r>
          </a:p>
          <a:p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$("#</a:t>
            </a:r>
            <a:r>
              <a:rPr lang="en-US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myElement</a:t>
            </a: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").append("&lt;p&gt;This is the new content.&lt;/p&gt;"); // keeps content intact, and adds the new content to the end</a:t>
            </a:r>
          </a:p>
          <a:p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$("p").append("&lt;p&gt;This is the new content.&lt;/p&gt;"); // add the same content to all paragraphs</a:t>
            </a:r>
          </a:p>
          <a:p>
            <a:endParaRPr lang="en-US" dirty="0" err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561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jQuery HTML </a:t>
            </a:r>
            <a:r>
              <a:rPr lang="en-US" sz="3600" dirty="0" smtClean="0"/>
              <a:t>Operations-3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appendTo</a:t>
            </a: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(), prepend(), </a:t>
            </a:r>
            <a:r>
              <a:rPr lang="en-US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prependTo</a:t>
            </a: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(), before(), </a:t>
            </a:r>
            <a:r>
              <a:rPr lang="en-US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insertBefore</a:t>
            </a: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(), after(), </a:t>
            </a:r>
            <a:r>
              <a:rPr lang="en-US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insertAfter</a:t>
            </a: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898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Assignments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49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70601" y="685800"/>
            <a:ext cx="8534400" cy="1507067"/>
          </a:xfrm>
        </p:spPr>
        <p:txBody>
          <a:bodyPr>
            <a:normAutofit/>
          </a:bodyPr>
          <a:lstStyle/>
          <a:p>
            <a:r>
              <a:rPr lang="en-US" smtClean="0"/>
              <a:t>Questions?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0" y="685800"/>
            <a:ext cx="5943600" cy="5308600"/>
          </a:xfrm>
        </p:spPr>
        <p:txBody>
          <a:bodyPr>
            <a:normAutofit/>
          </a:bodyPr>
          <a:lstStyle/>
          <a:p>
            <a:endParaRPr lang="en-US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72255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Downloading jQuery</a:t>
            </a:r>
            <a:endParaRPr lang="en-US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Two ways of adding jQuery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Linking to CDN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Downloading</a:t>
            </a:r>
            <a:endParaRPr lang="en-US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endParaRPr lang="en-US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Two types of jQuery</a:t>
            </a:r>
          </a:p>
          <a:p>
            <a:pPr lvl="1"/>
            <a:r>
              <a:rPr lang="en-US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Unminified</a:t>
            </a:r>
            <a:endParaRPr lang="en-US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Minified </a:t>
            </a:r>
            <a:endParaRPr lang="en-US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960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CDN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Google CDN</a:t>
            </a:r>
          </a:p>
          <a:p>
            <a:pPr lvl="1"/>
            <a:r>
              <a:rPr lang="en-US" dirty="0"/>
              <a:t>http://</a:t>
            </a:r>
            <a:r>
              <a:rPr lang="en-US" dirty="0" smtClean="0"/>
              <a:t>ajax.googleapis.com/ajax/libs/jquery/1.11.0/jquery.min.js</a:t>
            </a:r>
            <a:endParaRPr 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Microsoft CDN</a:t>
            </a:r>
          </a:p>
          <a:p>
            <a:pPr lvl="1"/>
            <a:r>
              <a:rPr lang="en-US" dirty="0"/>
              <a:t>http://</a:t>
            </a:r>
            <a:r>
              <a:rPr lang="en-US" dirty="0" smtClean="0"/>
              <a:t>ajax.aspnetcdn.com/ajax/jQuery/jquery-1.11.0.min.js</a:t>
            </a:r>
          </a:p>
          <a:p>
            <a:pPr lvl="1"/>
            <a:endParaRPr lang="en-US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396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Syntax</a:t>
            </a:r>
            <a:endParaRPr lang="en-US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$(document).ready(function() {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// all jQuery code goes here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});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dollar sign ($) denotes a jQuery constructor. It can be written either as $() or jQuery(). The dollar sign is just a shortcut. </a:t>
            </a: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All jQuery constructors must start with this</a:t>
            </a:r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endParaRPr lang="en-US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constructor starts with a $ and the selector is enclosed in parenthesis. A selector can be an element (tag), an element ID, an element class name.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09829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Syntax-Selectors</a:t>
            </a:r>
            <a:endParaRPr lang="en-US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$("div"); // selects all HTML div elements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$("#</a:t>
            </a:r>
            <a:r>
              <a:rPr lang="en-US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myElement</a:t>
            </a: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"); // selects one HTML element with ID "</a:t>
            </a:r>
            <a:r>
              <a:rPr lang="en-US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myElement</a:t>
            </a: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$(".</a:t>
            </a:r>
            <a:r>
              <a:rPr lang="en-US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myClass</a:t>
            </a: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"); // selects HTML elements with class "</a:t>
            </a:r>
            <a:r>
              <a:rPr lang="en-US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myClass</a:t>
            </a: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$("</a:t>
            </a:r>
            <a:r>
              <a:rPr lang="en-US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p#myElement</a:t>
            </a: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"); // selects paragraph elements with ID "</a:t>
            </a:r>
            <a:r>
              <a:rPr lang="en-US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myElement</a:t>
            </a: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$("</a:t>
            </a:r>
            <a:r>
              <a:rPr lang="en-US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ul</a:t>
            </a: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li </a:t>
            </a:r>
            <a:r>
              <a:rPr lang="en-US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a.navigation</a:t>
            </a: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"); // selects anchors with class "navigation" that are nested in list items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80485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Syntax-Selectors - 2</a:t>
            </a:r>
            <a:endParaRPr lang="en-US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$("p &gt; a"); // selects anchors that are direct children of paragraphs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$("input[type=text]"); // selects inputs that have specified type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$("a:first"); // selects the first anchor on the page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$("p:odd"); // selects all odd numbered paragraphs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$("</a:t>
            </a:r>
            <a:r>
              <a:rPr lang="en-US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li:first-child</a:t>
            </a: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"); // every list item that's first child in a list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49352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Syntax-Selectors - 3</a:t>
            </a:r>
            <a:endParaRPr lang="en-US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$(":animated"); // selects elements currently being animated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$(":button"); // selects any button elements (inputs or buttons)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$(":radio"); // selects radio buttons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$(":checkbox"); // selects checkboxes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$(":checked"); // selects selected checkboxes or radio buttons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$(":header"); // selects header elements (h1, h2, h3, etc.)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76239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jQuery Events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187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141</TotalTime>
  <Words>710</Words>
  <Application>Microsoft Office PowerPoint</Application>
  <PresentationFormat>Widescreen</PresentationFormat>
  <Paragraphs>110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Century Gothic</vt:lpstr>
      <vt:lpstr>Verdana</vt:lpstr>
      <vt:lpstr>Wingdings 3</vt:lpstr>
      <vt:lpstr>Slice</vt:lpstr>
      <vt:lpstr> Session-6     Learning jQuery</vt:lpstr>
      <vt:lpstr>Ice Breaking</vt:lpstr>
      <vt:lpstr>Downloading jQuery</vt:lpstr>
      <vt:lpstr>CDN</vt:lpstr>
      <vt:lpstr>Syntax</vt:lpstr>
      <vt:lpstr>Syntax-Selectors</vt:lpstr>
      <vt:lpstr>Syntax-Selectors - 2</vt:lpstr>
      <vt:lpstr>Syntax-Selectors - 3</vt:lpstr>
      <vt:lpstr>jQuery Events</vt:lpstr>
      <vt:lpstr>jQuery Events</vt:lpstr>
      <vt:lpstr>jQuery effects</vt:lpstr>
      <vt:lpstr>jQuery Effects</vt:lpstr>
      <vt:lpstr>jQuery Effects Syntax</vt:lpstr>
      <vt:lpstr>jQuery CSS Manipulation </vt:lpstr>
      <vt:lpstr>jQuery CSS Manipulation </vt:lpstr>
      <vt:lpstr>jQuery CSS Manipulation-2</vt:lpstr>
      <vt:lpstr>jQuery CSS Manipulation-3 </vt:lpstr>
      <vt:lpstr>jQuery HTML Operations</vt:lpstr>
      <vt:lpstr>jQuery HTML Operations</vt:lpstr>
      <vt:lpstr>jQuery HTML Operations-2</vt:lpstr>
      <vt:lpstr>jQuery HTML Operations-3</vt:lpstr>
      <vt:lpstr>Assignments</vt:lpstr>
      <vt:lpstr>Questions?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Session-1     Learning HTML</dc:title>
  <dc:creator>Prasun Bannerjee</dc:creator>
  <cp:lastModifiedBy>xyz</cp:lastModifiedBy>
  <cp:revision>24</cp:revision>
  <dcterms:created xsi:type="dcterms:W3CDTF">2014-04-01T10:34:06Z</dcterms:created>
  <dcterms:modified xsi:type="dcterms:W3CDTF">2014-04-11T11:25:03Z</dcterms:modified>
</cp:coreProperties>
</file>