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32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01-Apr-14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30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69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0307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5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9492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47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24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7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6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7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01-Apr-14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5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01-Apr-14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77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01-Apr-14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6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01-Apr-14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6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01-Apr-14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9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01-Apr-14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51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01-Apr-14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633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7200" dirty="0" smtClean="0"/>
              <a:t>Session-1</a:t>
            </a:r>
            <a:br>
              <a:rPr lang="en-US" sz="7200" dirty="0" smtClean="0"/>
            </a:b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7200" dirty="0"/>
              <a:t>	</a:t>
            </a:r>
            <a:r>
              <a:rPr lang="en-US" sz="7200" dirty="0" smtClean="0"/>
              <a:t>		</a:t>
            </a:r>
            <a:r>
              <a:rPr lang="en-US" dirty="0" smtClean="0"/>
              <a:t>Learning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Prasun Bannerjee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3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Major Tags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formatting: b/strong,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u, p, h,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tags</a:t>
            </a: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Lists: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li</a:t>
            </a: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Table: table,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tr,th,td</a:t>
            </a:r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Img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a,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iframe</a:t>
            </a:r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</a:p>
          <a:p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span (more to discuss in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Assignments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a webpage with these things</a:t>
            </a: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data,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headings, paras, images, hyperlinks, basic formatting</a:t>
            </a: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Local, external and hybrid hyperlinks</a:t>
            </a: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70601" y="685800"/>
            <a:ext cx="8534400" cy="1507067"/>
          </a:xfrm>
        </p:spPr>
        <p:txBody>
          <a:bodyPr>
            <a:normAutofit/>
          </a:bodyPr>
          <a:lstStyle/>
          <a:p>
            <a:r>
              <a:rPr lang="en-US" smtClean="0"/>
              <a:t>Questions?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685800"/>
            <a:ext cx="5943600" cy="530860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225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Ice Breaking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stands for 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yper 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 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arkup 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anguage</a:t>
            </a: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is a 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markup 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</a:t>
            </a: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markup language is a set of markup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tags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tags 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describe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document content</a:t>
            </a: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documents contain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tags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and plain 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documents are also called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web pages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3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More Info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Browsers are meant to render everything in html. (More on that in later sessions)</a:t>
            </a: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Currently used versions are html4 and html5</a:t>
            </a: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notepad or any text editor can be used to write html files</a:t>
            </a: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files can be opened in browsers just by double click</a:t>
            </a: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Standardized by World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Wide Web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Consortium (W3C)</a:t>
            </a:r>
          </a:p>
          <a:p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7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Structure of Web Page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Usually have .html extension, .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extensions are also used at some places</a:t>
            </a: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a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doctype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declaration</a:t>
            </a: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 under &lt;html&gt; tags</a:t>
            </a: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 part</a:t>
            </a: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 part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6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Doctype</a:t>
            </a:r>
            <a:r>
              <a:rPr lang="en-US" sz="3600" dirty="0" smtClean="0"/>
              <a:t> Declaration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&lt;!DOCTYPE&gt; declaration helps the browser to display a web page correctly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are many different documents on the web, and a browser can only display an HTML page 100% correctly if it knows the HTML type and version used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9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/>
              <a:t>Doctype</a:t>
            </a:r>
            <a:r>
              <a:rPr lang="en-US" sz="3600" dirty="0" smtClean="0"/>
              <a:t> Declaration</a:t>
            </a:r>
            <a:br>
              <a:rPr lang="en-US" sz="3600" dirty="0" smtClean="0"/>
            </a:br>
            <a:r>
              <a:rPr lang="en-US" sz="2200" dirty="0" smtClean="0"/>
              <a:t>(contd.)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  <a:p>
            <a:pPr lvl="1"/>
            <a:r>
              <a:rPr lang="en-US" dirty="0"/>
              <a:t>&lt;!DOCTYPE HTML PUBLIC "-//W3C//DTD HTML 4.01 Transitional//EN"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"http://www.w3.org/TR/html4/loose.dtd"&gt;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XHTML 1.0</a:t>
            </a:r>
          </a:p>
          <a:p>
            <a:pPr lvl="1"/>
            <a:r>
              <a:rPr lang="en-US" dirty="0" smtClean="0"/>
              <a:t>&lt;!DOCTYPE html PUBLIC "-//W3C//DTD XHTML 1.0 Transitional//EN"</a:t>
            </a:r>
            <a:br>
              <a:rPr lang="en-US" dirty="0" smtClean="0"/>
            </a:br>
            <a:r>
              <a:rPr lang="en-US" dirty="0" smtClean="0"/>
              <a:t>"http://www.w3.org/TR/xhtml1/DTD/xhtml1-transitional.dtd"&gt;</a:t>
            </a:r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5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/>
              <a:t>&lt;!DOCTYPE html&gt;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Head Section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Contains title and metadata, and other declarations which doesn’t render on the ‘visible’ part of the webpage.</a:t>
            </a: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 tags,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tags,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tags, etc.</a:t>
            </a: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files linked here.</a:t>
            </a: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Loaded in the beginning of the webpage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2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Body Section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Contains rest of the visible webpage that is rendered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8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HTML 4 vs. 5</a:t>
            </a:r>
            <a:endParaRPr lang="en-US" sz="3600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469463"/>
              </p:ext>
            </p:extLst>
          </p:nvPr>
        </p:nvGraphicFramePr>
        <p:xfrm>
          <a:off x="684212" y="1548685"/>
          <a:ext cx="6400800" cy="375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HTML 4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HTML 5</a:t>
                      </a:r>
                      <a:endParaRPr 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Long </a:t>
                      </a:r>
                      <a:r>
                        <a:rPr lang="en-US" dirty="0" err="1" smtClean="0"/>
                        <a:t>doctype</a:t>
                      </a:r>
                      <a:r>
                        <a:rPr lang="en-US" dirty="0" smtClean="0"/>
                        <a:t> declaration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Shorter </a:t>
                      </a:r>
                      <a:r>
                        <a:rPr lang="en-US" dirty="0" err="1" smtClean="0"/>
                        <a:t>doctype</a:t>
                      </a:r>
                      <a:r>
                        <a:rPr lang="en-US" dirty="0" smtClean="0"/>
                        <a:t> declaration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Audio Video not a part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Audio and Video tags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Vector Graphics possible with external agents</a:t>
                      </a:r>
                      <a:r>
                        <a:rPr lang="en-US" baseline="0" dirty="0" smtClean="0"/>
                        <a:t> such as Silverlight, flash, </a:t>
                      </a:r>
                      <a:r>
                        <a:rPr lang="en-US" baseline="0" dirty="0" err="1" smtClean="0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SVG and html5 Canvas are native to html5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Almost impossible to get </a:t>
                      </a:r>
                      <a:r>
                        <a:rPr lang="en-US" dirty="0" err="1" smtClean="0"/>
                        <a:t>geolocation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JS </a:t>
                      </a:r>
                      <a:r>
                        <a:rPr lang="en-US" dirty="0" err="1" smtClean="0"/>
                        <a:t>GeoLocation</a:t>
                      </a:r>
                      <a:r>
                        <a:rPr lang="en-US" dirty="0" smtClean="0"/>
                        <a:t> API in HTML5 helps identify </a:t>
                      </a:r>
                    </a:p>
                    <a:p>
                      <a:pPr algn="just"/>
                      <a:r>
                        <a:rPr lang="en-US" dirty="0" smtClean="0"/>
                        <a:t>location of user browsing any website (provided </a:t>
                      </a:r>
                    </a:p>
                    <a:p>
                      <a:pPr algn="just"/>
                      <a:r>
                        <a:rPr lang="en-US" dirty="0" smtClean="0"/>
                        <a:t>user allows it)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</TotalTime>
  <Words>368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Slice</vt:lpstr>
      <vt:lpstr> Session-1     Learning HTML</vt:lpstr>
      <vt:lpstr>Ice Breaking</vt:lpstr>
      <vt:lpstr>More Info</vt:lpstr>
      <vt:lpstr>Structure of Web Page</vt:lpstr>
      <vt:lpstr>Doctype Declaration</vt:lpstr>
      <vt:lpstr>Doctype Declaration (contd.)</vt:lpstr>
      <vt:lpstr>Head Section</vt:lpstr>
      <vt:lpstr>Body Section</vt:lpstr>
      <vt:lpstr>HTML 4 vs. 5</vt:lpstr>
      <vt:lpstr>Major Tags</vt:lpstr>
      <vt:lpstr>Assignments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Session-1     Learning HTML</dc:title>
  <dc:creator>Prasun Bannerjee</dc:creator>
  <cp:lastModifiedBy>xyz</cp:lastModifiedBy>
  <cp:revision>6</cp:revision>
  <dcterms:created xsi:type="dcterms:W3CDTF">2014-04-01T10:34:06Z</dcterms:created>
  <dcterms:modified xsi:type="dcterms:W3CDTF">2014-04-01T11:18:36Z</dcterms:modified>
</cp:coreProperties>
</file>