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5" r:id="rId12"/>
    <p:sldId id="270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2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3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69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030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5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9492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4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24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7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6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7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02-Apr-14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7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6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02-Apr-14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6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1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02-Apr-14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33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7200" dirty="0" smtClean="0"/>
              <a:t>Session-1</a:t>
            </a:r>
            <a:br>
              <a:rPr lang="en-US" sz="7200" dirty="0" smtClean="0"/>
            </a:b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/>
              <a:t>	</a:t>
            </a:r>
            <a:r>
              <a:rPr lang="en-US" sz="7200" dirty="0" smtClean="0"/>
              <a:t>		</a:t>
            </a:r>
            <a:r>
              <a:rPr lang="en-US" dirty="0" smtClean="0"/>
              <a:t>Learning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Prasun Bannerjee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CSS3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Cascading Style Sheet Level 3</a:t>
            </a: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of the most important CSS3 modules are: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 Model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Backgrounds and Borders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Values and Replaced Content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Effects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2D/3D Transformations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Animations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Column Layout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5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CSS3 Difficulties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moz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Firefox, </a:t>
            </a: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webkit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Safari and Chrome </a:t>
            </a: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-o- for Opera </a:t>
            </a: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for Internet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Explorer</a:t>
            </a:r>
          </a:p>
          <a:p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webkit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-border-radius: 3px;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-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moz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-border-radius: 3px;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-o-border-radius: 3px;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border-radius: 3px;</a:t>
            </a: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CSS3 Generators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://css3generator.com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http://www.css3.me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css3gen.com</a:t>
            </a:r>
          </a:p>
          <a:p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5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Assignments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70601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smtClean="0"/>
              <a:t>Questions?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685800"/>
            <a:ext cx="5943600" cy="53086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22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Ice Breaking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 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ascading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tyle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heet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is a style language that defines layout of HTML documents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covers fonts,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colours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margins, lines, height, width, background images, advanced positions and many other things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can be (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-)used to add layout to websites. But CSS offers more options and is more accurate and sophisticated.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is supported by all browsers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today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3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Ice </a:t>
            </a:r>
            <a:r>
              <a:rPr lang="en-US" sz="3600" dirty="0" smtClean="0"/>
              <a:t>Breaking-2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W3C introduced concept of CSS from HTML 4 after the nightmare of individual HTML tags styling in previous versions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of three types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 with any particular tag (Not Recommended)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 an HTML file defined by the &lt;style&gt; tag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 separate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stylesheet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having a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extension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HTML </a:t>
            </a:r>
            <a:r>
              <a:rPr lang="en-US" sz="3600" dirty="0" err="1" smtClean="0"/>
              <a:t>vs</a:t>
            </a:r>
            <a:r>
              <a:rPr lang="en-US" sz="3600" dirty="0" smtClean="0"/>
              <a:t> CSS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(Hyper-Text Markup Language) is for content and web page structure</a:t>
            </a:r>
          </a:p>
          <a:p>
            <a:pPr fontAlgn="base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(Cascading Style Sheet) is for presentation and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7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Benefits of CSS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ontrol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 of many documents from one single style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sheet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precise control of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pply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layout to different media-types (screen, print, etc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Numerous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and sophisticated techniques.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6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Syntax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any element the styling can be defined.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follows the format 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{ property: value; } </a:t>
            </a: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comment is enclosed between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*/</a:t>
            </a:r>
          </a:p>
          <a:p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Selectors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 smtClean="0"/>
              <a:t>p { property: value; } 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</a:t>
            </a: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abc</a:t>
            </a:r>
            <a:r>
              <a:rPr lang="en-US" dirty="0"/>
              <a:t> { property: value; } </a:t>
            </a: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nav</a:t>
            </a:r>
            <a:r>
              <a:rPr lang="en-US" dirty="0"/>
              <a:t> </a:t>
            </a:r>
            <a:r>
              <a:rPr lang="en-US" dirty="0" smtClean="0"/>
              <a:t>{ </a:t>
            </a:r>
            <a:r>
              <a:rPr lang="en-US" dirty="0"/>
              <a:t>property: value; } 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Hybrid/mix your own</a:t>
            </a:r>
          </a:p>
          <a:p>
            <a:pPr lvl="1"/>
            <a:r>
              <a:rPr lang="en-US" dirty="0" err="1" smtClean="0"/>
              <a:t>A.b</a:t>
            </a:r>
            <a:r>
              <a:rPr lang="en-US" dirty="0" smtClean="0"/>
              <a:t> { </a:t>
            </a:r>
            <a:r>
              <a:rPr lang="en-US" dirty="0"/>
              <a:t>property: value; }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Order/Priority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Default</a:t>
            </a: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Decreases Top to Bottom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982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Margin and Padding </a:t>
            </a:r>
            <a:r>
              <a:rPr lang="en-US" sz="2800" dirty="0" err="1" smtClean="0"/>
              <a:t>Shorthands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Default: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x-top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X-right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X-bottom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X-left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assume four to one values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a,b,c,d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(top, right, bottom, left)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a,b,c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(top,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right+left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bottom)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top+bottom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right+left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(all)</a:t>
            </a: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8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103</TotalTime>
  <Words>332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Slice</vt:lpstr>
      <vt:lpstr> Session-1     Learning CSS</vt:lpstr>
      <vt:lpstr>Ice Breaking</vt:lpstr>
      <vt:lpstr>Ice Breaking-2</vt:lpstr>
      <vt:lpstr>HTML vs CSS</vt:lpstr>
      <vt:lpstr>Benefits of CSS</vt:lpstr>
      <vt:lpstr>Syntax</vt:lpstr>
      <vt:lpstr>Selectors</vt:lpstr>
      <vt:lpstr>Order/Priority</vt:lpstr>
      <vt:lpstr>Margin and Padding Shorthands</vt:lpstr>
      <vt:lpstr>CSS3</vt:lpstr>
      <vt:lpstr>CSS3 Difficulties</vt:lpstr>
      <vt:lpstr>CSS3 Generators</vt:lpstr>
      <vt:lpstr>Assignments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Session-1     Learning HTML</dc:title>
  <dc:creator>Prasun Bannerjee</dc:creator>
  <cp:lastModifiedBy>xyz</cp:lastModifiedBy>
  <cp:revision>16</cp:revision>
  <dcterms:created xsi:type="dcterms:W3CDTF">2014-04-01T10:34:06Z</dcterms:created>
  <dcterms:modified xsi:type="dcterms:W3CDTF">2014-04-02T11:21:42Z</dcterms:modified>
</cp:coreProperties>
</file>