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A1C602-234A-459B-AB02-7E75506306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CA2ED2-38DF-4459-8B1E-7603BD9379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25/10/2021 15:40:58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C709963-437A-4997-9446-C2FED7724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790575"/>
            <a:ext cx="9267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868700D-3904-4C09-A3E9-86EDC2F2B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709612"/>
            <a:ext cx="79533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DE7D3D18-4158-4428-8F8D-C7798F4FF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866775"/>
            <a:ext cx="107251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2021-10-25T10:11:05Z</dcterms:created>
  <dcterms:modified xsi:type="dcterms:W3CDTF">2021-10-25T10:11:05Z</dcterms:modified>
</cp:coreProperties>
</file>