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5d8481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35d8481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35d8481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35d8481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35d8481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35d8481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35d8481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35d8481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5d8481e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5d8481e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35d8481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35d8481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35d8481e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35d8481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35d8481e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35d8481e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35d8481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35d8481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5d8481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5d8481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5d8481e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5d8481e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n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14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 title="s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625" cy="519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 title="s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 title="s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025" y="0"/>
            <a:ext cx="9262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s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0" cy="51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s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300" y="-28400"/>
            <a:ext cx="9212301" cy="51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 title="arc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800" y="0"/>
            <a:ext cx="9261800" cy="5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title="s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09" y="0"/>
            <a:ext cx="91505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 title="s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0001" cy="5175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s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100" y="0"/>
            <a:ext cx="92488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 title="s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