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3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1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1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9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8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violence_injury_prevention/road_safety_status/2015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Medi </a:t>
            </a:r>
            <a:r>
              <a:rPr lang="en-US" dirty="0" err="1"/>
              <a:t>prasuna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What not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pPr marL="0" indent="0">
              <a:buNone/>
            </a:pPr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6FA1-1DCD-4769-BC4E-9C2D9BC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69B4-23F9-4944-833F-A3F676B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[1]  Global Status Report on Road Safety 2015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http://www.who.int/violence_injury_prevention/road_safety_status/2015/en/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2. A project done by Indira Priyadarshini </a:t>
            </a:r>
            <a:r>
              <a:rPr lang="en-US" sz="2400" dirty="0" err="1"/>
              <a:t>Bobburi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US" sz="2000" dirty="0">
                <a:hlinkClick r:id="rId2"/>
              </a:rPr>
              <a:t>https://data.gov.uk/dataset/cb7ae6f0-4be6-4935-9277-47e5ce24a11f/road-safety-data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25" y="1237491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iGz7_eBNFDxi_ydMA7Ab8HFt7kp4TiS8F8dxKLegbpteao-3DZcyz-9x_J_2nWxeGupZ453Rms9L79RGwYkKSgTeLeZwgcgKE0zQxNRIzkIagTQVQSlMjMtmk447ILGwAPLdVftT">
            <a:extLst>
              <a:ext uri="{FF2B5EF4-FFF2-40B4-BE49-F238E27FC236}">
                <a16:creationId xmlns:a16="http://schemas.microsoft.com/office/drawing/2014/main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94481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1439635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Naïve Bayes</a:t>
            </a:r>
          </a:p>
          <a:p>
            <a:pPr marL="0" indent="0">
              <a:buNone/>
            </a:pP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/>
              <a:t>GBM</a:t>
            </a:r>
          </a:p>
          <a:p>
            <a:pPr marL="0" indent="0">
              <a:buNone/>
            </a:pPr>
            <a:r>
              <a:rPr lang="en-US" sz="2400" dirty="0"/>
              <a:t>SVM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6C318-C2F3-4FC2-8046-0735F0D1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620888"/>
            <a:ext cx="5455917" cy="327354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E9A2E-739E-4A4C-B4FF-B8463ED0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8" y="620888"/>
            <a:ext cx="5455917" cy="32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Handling Imbalanced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322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  What worked     What not worked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gopi</cp:lastModifiedBy>
  <cp:revision>2</cp:revision>
  <dcterms:created xsi:type="dcterms:W3CDTF">2018-12-05T08:08:40Z</dcterms:created>
  <dcterms:modified xsi:type="dcterms:W3CDTF">2020-09-05T07:30:00Z</dcterms:modified>
</cp:coreProperties>
</file>