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6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35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26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9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9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4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2435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1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6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3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5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0300" y="2939041"/>
            <a:ext cx="9632985" cy="511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/>
              <a:t>Prasuna</a:t>
            </a:r>
            <a:r>
              <a:rPr lang="en-US" spc="15" dirty="0"/>
              <a:t> </a:t>
            </a:r>
            <a:r>
              <a:rPr lang="en-US" spc="15" dirty="0" err="1"/>
              <a:t>saladi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815083" y="3709988"/>
            <a:ext cx="30072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-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13C59-C100-6E6C-B8A2-4092E4A5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74" y="1666875"/>
            <a:ext cx="3007252" cy="4496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32639"/>
            <a:ext cx="3596625" cy="762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EA78-DCE0-FD82-9DE8-E9879A64C060}"/>
              </a:ext>
            </a:extLst>
          </p:cNvPr>
          <p:cNvSpPr txBox="1"/>
          <p:nvPr/>
        </p:nvSpPr>
        <p:spPr>
          <a:xfrm>
            <a:off x="623455" y="1856611"/>
            <a:ext cx="7927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Coupled with a sophisticated GUI, harmonizes advanced keylogging functionalities with an appealing user interface. This integration seamlessly captures keystrokes while presenting a visually engaging user experience. </a:t>
            </a:r>
          </a:p>
          <a:p>
            <a:endParaRPr lang="en-US"/>
          </a:p>
          <a:p>
            <a:r>
              <a:rPr lang="en-US"/>
              <a:t>The provided solution gives the following output :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7ADF7-0D38-EECF-4D6D-1A1E64D3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0" y="3678970"/>
            <a:ext cx="1872983" cy="2031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5D5185-39F5-0E86-740C-3687337B8E7E}"/>
              </a:ext>
            </a:extLst>
          </p:cNvPr>
          <p:cNvSpPr txBox="1"/>
          <p:nvPr/>
        </p:nvSpPr>
        <p:spPr>
          <a:xfrm rot="10800000" flipV="1">
            <a:off x="3076442" y="3725931"/>
            <a:ext cx="530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After executing key_log.txt text fikr is created.It consists the following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B75D1-C8AF-EF5C-D816-09B886E7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731301"/>
            <a:ext cx="4913174" cy="1164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48A-10D8-A7B2-2671-0E836822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3" y="493673"/>
            <a:ext cx="10681335" cy="758190"/>
          </a:xfrm>
        </p:spPr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DD84-4157-CFB3-837E-C7F022EFA426}"/>
              </a:ext>
            </a:extLst>
          </p:cNvPr>
          <p:cNvSpPr txBox="1"/>
          <p:nvPr/>
        </p:nvSpPr>
        <p:spPr>
          <a:xfrm>
            <a:off x="2762760" y="2136338"/>
            <a:ext cx="6992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Keylogger , enriched with a sleek GUI, epitomizes the synergy of cutting-edge keystroke capture and visually captivating user interaction. This fusion of advanced functionality and elegant design culminates in a distinctive and compelling tool for keystroke monitoring and recording.</a:t>
            </a:r>
          </a:p>
          <a:p>
            <a:pPr algn="l"/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 The seamless integration of powerful features and aesthetic appeal sets your keylogger project apart, offering a sophisticated and innovative solution for user engagement and data monitoring.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5B8D-124E-DD7A-0A92-A1F61BD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" y="1728237"/>
            <a:ext cx="2396021" cy="37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6B7A-C90F-8540-38F7-32674231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130" y="2560789"/>
            <a:ext cx="10681335" cy="75819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B97DF-40FB-4D10-5715-AC9ED4779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5" y="1415527"/>
            <a:ext cx="2074822" cy="35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KEYLOGGER</a:t>
            </a:r>
            <a:br>
              <a:rPr lang="en-US" sz="4250" dirty="0"/>
            </a:b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556B6-E8C2-455B-1D22-EC262E5305E0}"/>
              </a:ext>
            </a:extLst>
          </p:cNvPr>
          <p:cNvSpPr txBox="1"/>
          <p:nvPr/>
        </p:nvSpPr>
        <p:spPr>
          <a:xfrm>
            <a:off x="709630" y="1969181"/>
            <a:ext cx="6447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keylogger is a type of software or hardware that records the keystrokes on a computer or device. It can capture everything you type, including passwords, messages, and other sensitive information.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Keyloggers are sometimes used for legitimate purposes like monitoring children’s online activities or employee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31714" y="1173561"/>
            <a:ext cx="30099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BE9A3-47EE-783E-0CD3-31FC372A78BA}"/>
              </a:ext>
            </a:extLst>
          </p:cNvPr>
          <p:cNvSpPr txBox="1"/>
          <p:nvPr/>
        </p:nvSpPr>
        <p:spPr>
          <a:xfrm>
            <a:off x="2128352" y="2488749"/>
            <a:ext cx="696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</a:p>
          <a:p>
            <a:pPr algn="l"/>
            <a:endParaRPr lang="en-US"/>
          </a:p>
          <a:p>
            <a:pPr algn="l"/>
            <a:r>
              <a:rPr lang="en-US"/>
              <a:t>The agenda includes a demonstration of the GUI interface, a discussion on ethical considerations surrounding keyloggers, and a live showcase of the keylogger in 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316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C25B1-C470-0962-EE5D-11FC8469190A}"/>
              </a:ext>
            </a:extLst>
          </p:cNvPr>
          <p:cNvSpPr txBox="1"/>
          <p:nvPr/>
        </p:nvSpPr>
        <p:spPr>
          <a:xfrm>
            <a:off x="834072" y="1857375"/>
            <a:ext cx="7031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Develop a sophisticated keylogger using Python, integrating the `pynput` library for key press monitoring and a user-friendly GUI designed with `tkinter`.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507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8655A-C67A-A151-382E-8383E356C9FA}"/>
              </a:ext>
            </a:extLst>
          </p:cNvPr>
          <p:cNvSpPr txBox="1"/>
          <p:nvPr/>
        </p:nvSpPr>
        <p:spPr>
          <a:xfrm>
            <a:off x="528867" y="2244626"/>
            <a:ext cx="8129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Imagine delving into the realm of cybersecurity by crafting a cutting-edge Python keylogger enriched with a sleek graphical interface using `tkinter`. This project embarks on a journey to blend the art of key press monitoring with the science of user-friendly design, culminating in a dynamic tool that captures keystrokes with precision and presents them in a visually engaging format. </a:t>
            </a:r>
          </a:p>
          <a:p>
            <a:pPr algn="l"/>
            <a:endParaRPr lang="en-US"/>
          </a:p>
          <a:p>
            <a:pPr algn="l"/>
            <a:r>
              <a:rPr lang="en-US"/>
              <a:t>By harmonizing technical prowess with aesthetic appeal, this endeavor not only enhances data logging efficiency but also elevates the user experience, offering a novel perspective on the intersection of functionality and style in software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0800000" flipV="1">
            <a:off x="723900" y="870374"/>
            <a:ext cx="71491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5FC-D3D5-7ADC-63EB-BC6614068400}"/>
              </a:ext>
            </a:extLst>
          </p:cNvPr>
          <p:cNvSpPr txBox="1"/>
          <p:nvPr/>
        </p:nvSpPr>
        <p:spPr>
          <a:xfrm>
            <a:off x="723900" y="2032391"/>
            <a:ext cx="7845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The end users of this project could include cybersecurity professionals, software developers, ethical hackers, and individuals seeking to monitor and log keystrokes for security or productivity purposes.</a:t>
            </a:r>
          </a:p>
          <a:p>
            <a:pPr algn="l"/>
            <a:endParaRPr lang="en-US"/>
          </a:p>
          <a:p>
            <a:pPr algn="l"/>
            <a:r>
              <a:rPr lang="en-US"/>
              <a:t> Additionally, students or researchers interested in cybersecurity concepts and Python programming may also find this project beneficial for learning and experimentation. The user-friendly GUI aspect could attract individuals who prefer a visually appealing and intuitive interface for interacting with the keylogging tool.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813" y="1914464"/>
            <a:ext cx="1821466" cy="35231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1428" y="511604"/>
            <a:ext cx="1011390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E76FF-F567-2942-5C2B-B5C72B9E8F1C}"/>
              </a:ext>
            </a:extLst>
          </p:cNvPr>
          <p:cNvSpPr txBox="1"/>
          <p:nvPr/>
        </p:nvSpPr>
        <p:spPr>
          <a:xfrm>
            <a:off x="2949272" y="1914464"/>
            <a:ext cx="58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Developing a slotion for keylogger using pyinput and jsonlib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9B4517-BCF2-4C34-99A9-4AB2AE24E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64" y="2459238"/>
            <a:ext cx="2473601" cy="3873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D9112-D149-7AC7-4184-AECE97DE1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25" y="2449137"/>
            <a:ext cx="2601595" cy="3883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7585" y="923879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lang="en-US" sz="4250" spc="-5" dirty="0"/>
              <a:t>MY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BBA65-D856-C377-D0BF-6261817AC5EA}"/>
              </a:ext>
            </a:extLst>
          </p:cNvPr>
          <p:cNvSpPr txBox="1"/>
          <p:nvPr/>
        </p:nvSpPr>
        <p:spPr>
          <a:xfrm>
            <a:off x="2756648" y="2293313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wow factor in Python keylogger project solution lies in the seamless integration of advanced keylogging functionality with a visually appealing GUI interface. By combining the technical sophistication of key press monitoring with the user-friendly design of `tkinter`, not only excels in data capture accuracy but also enhances the overall user experience. </a:t>
            </a:r>
          </a:p>
          <a:p>
            <a:endParaRPr lang="en-US"/>
          </a:p>
          <a:p>
            <a:r>
              <a:rPr lang="en-US"/>
              <a:t>This harmonious blend of powerful functionality and elegant presentation sets your keylogger solution apart, offering a compelling and innovative approach to keystroke logging in the realm of cybersecurity and software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078" y="43827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latin typeface="Trebuchet MS"/>
                <a:cs typeface="Trebuchet MS"/>
              </a:rPr>
              <a:t>MODULES 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FC714-BE42-6257-2490-933D56CAF804}"/>
              </a:ext>
            </a:extLst>
          </p:cNvPr>
          <p:cNvSpPr txBox="1"/>
          <p:nvPr/>
        </p:nvSpPr>
        <p:spPr>
          <a:xfrm>
            <a:off x="752475" y="1584841"/>
            <a:ext cx="8705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Keylogger Module </a:t>
            </a:r>
            <a:r>
              <a:rPr lang="en-US" dirty="0"/>
              <a:t>: This module will handle the keylogging functionality using the `</a:t>
            </a:r>
            <a:r>
              <a:rPr lang="en-US" dirty="0" err="1"/>
              <a:t>pynput</a:t>
            </a:r>
            <a:r>
              <a:rPr lang="en-US" dirty="0"/>
              <a:t>` library to monitor and record keystrokes.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GUI Module </a:t>
            </a:r>
            <a:r>
              <a:rPr lang="en-US" dirty="0"/>
              <a:t>: The GUI module will be responsible for creating the graphical user interface using `</a:t>
            </a:r>
            <a:r>
              <a:rPr lang="en-US" dirty="0" err="1"/>
              <a:t>tkinter</a:t>
            </a:r>
            <a:r>
              <a:rPr lang="en-US" dirty="0"/>
              <a:t>` to provide a visually appealing way for users to interact with the keylogger.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Pynput</a:t>
            </a:r>
            <a:r>
              <a:rPr lang="en-US" b="1" dirty="0"/>
              <a:t> </a:t>
            </a:r>
            <a:r>
              <a:rPr lang="en-US" dirty="0"/>
              <a:t>: `</a:t>
            </a:r>
            <a:r>
              <a:rPr lang="en-US" dirty="0" err="1"/>
              <a:t>pynput</a:t>
            </a:r>
            <a:r>
              <a:rPr lang="en-US" dirty="0"/>
              <a:t>` is a Python library that enables you to control and monitor input                 devices such as the mouse and keyboard.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jsonlib</a:t>
            </a:r>
            <a:r>
              <a:rPr lang="en-US" b="1" dirty="0"/>
              <a:t> </a:t>
            </a:r>
            <a:r>
              <a:rPr lang="en-US" dirty="0"/>
              <a:t>: The standard library for working with JSON data in Python is called `</a:t>
            </a:r>
            <a:r>
              <a:rPr lang="en-US" dirty="0" err="1"/>
              <a:t>json</a:t>
            </a:r>
            <a:r>
              <a:rPr lang="en-US" dirty="0"/>
              <a:t>`. It provides functions for encoding Python objects into JSON strings and decoding JSON strings into Python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791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Prasuna saladi</vt:lpstr>
      <vt:lpstr>KEYLOGGER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MY SOLUTION</vt:lpstr>
      <vt:lpstr>PowerPoint Presentation</vt:lpstr>
      <vt:lpstr>RESULTS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K.Lakshmi</dc:title>
  <cp:lastModifiedBy>dattamanyamv@gmail.com</cp:lastModifiedBy>
  <cp:revision>7</cp:revision>
  <dcterms:created xsi:type="dcterms:W3CDTF">2024-06-03T05:48:59Z</dcterms:created>
  <dcterms:modified xsi:type="dcterms:W3CDTF">2024-06-13T06:50:22Z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