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442"/>
    <a:srgbClr val="D9D9D9"/>
    <a:srgbClr val="F8D542"/>
    <a:srgbClr val="473080"/>
    <a:srgbClr val="3AB7FD"/>
    <a:srgbClr val="E26F60"/>
    <a:srgbClr val="57903F"/>
    <a:srgbClr val="F03F2B"/>
    <a:srgbClr val="FCF7F1"/>
    <a:srgbClr val="2B3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Changes made in any proposed features.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 sz="210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 sz="2100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Extra added features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 sz="2100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 sz="2100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100" dirty="0"/>
            <a:t> </a:t>
          </a:r>
          <a:r>
            <a:rPr lang="en-US" sz="1800" dirty="0"/>
            <a:t>Features TO BE SHOWED till final evaluation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 sz="2100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 sz="2100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LinFactNeighborX="4469" custLinFactNeighborY="-378"/>
      <dgm:spPr>
        <a:solidFill>
          <a:srgbClr val="F03F2B"/>
        </a:solid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 custLinFactNeighborY="-1190"/>
      <dgm:spPr>
        <a:solidFill>
          <a:srgbClr val="3488A0"/>
        </a:solid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NeighborY="-217"/>
      <dgm:spPr>
        <a:solidFill>
          <a:srgbClr val="F8D542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ScaleX="123117" custScaleY="139289" custLinFactNeighborX="-1046" custLinFactNeighborY="22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51143" y="693924"/>
          <a:ext cx="1043437" cy="1043437"/>
        </a:xfrm>
        <a:prstGeom prst="rect">
          <a:avLst/>
        </a:prstGeom>
        <a:solidFill>
          <a:srgbClr val="F03F2B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Changes made in any proposed features.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85451"/>
          <a:ext cx="1043437" cy="1043437"/>
        </a:xfrm>
        <a:prstGeom prst="rect">
          <a:avLst/>
        </a:prstGeom>
        <a:solidFill>
          <a:srgbClr val="3488A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Extra added features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06359"/>
          <a:ext cx="1818562" cy="1818562"/>
        </a:xfrm>
        <a:prstGeom prst="ellipse">
          <a:avLst/>
        </a:prstGeom>
        <a:solidFill>
          <a:srgbClr val="F8D54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878929" y="516284"/>
          <a:ext cx="1284648" cy="1453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  <a:r>
            <a:rPr lang="en-US" sz="1800" kern="1200" dirty="0"/>
            <a:t>Features TO BE SHOWED till final evaluation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JABBER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</a:rPr>
              <a:t>~The Clever World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15755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07F5BCE-AD0F-4B9B-9374-B89E9B728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17" y="2584353"/>
            <a:ext cx="1947908" cy="1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AC5342-9CCC-4A32-9472-C0379DF06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3757" y="2636670"/>
            <a:ext cx="1832748" cy="1832748"/>
          </a:xfrm>
          <a:prstGeom prst="rect">
            <a:avLst/>
          </a:prstGeom>
        </p:spPr>
      </p:pic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957A6455-CF25-4225-8C46-751306115990}"/>
              </a:ext>
            </a:extLst>
          </p:cNvPr>
          <p:cNvSpPr/>
          <p:nvPr/>
        </p:nvSpPr>
        <p:spPr>
          <a:xfrm>
            <a:off x="3529556" y="1017640"/>
            <a:ext cx="5485017" cy="59480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D740B-382C-4BA2-B3C2-870C0B24ACCD}"/>
              </a:ext>
            </a:extLst>
          </p:cNvPr>
          <p:cNvSpPr txBox="1"/>
          <p:nvPr/>
        </p:nvSpPr>
        <p:spPr>
          <a:xfrm>
            <a:off x="3876505" y="1114012"/>
            <a:ext cx="444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PROGRESS REPORT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DC166C0-DB4E-4B53-8951-CC1FB00938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180" y="164564"/>
            <a:ext cx="2143125" cy="2143125"/>
          </a:xfrm>
          <a:prstGeom prst="rect">
            <a:avLst/>
          </a:prstGeom>
        </p:spPr>
      </p:pic>
      <p:pic>
        <p:nvPicPr>
          <p:cNvPr id="28" name="Graphic 27" descr="Close">
            <a:extLst>
              <a:ext uri="{FF2B5EF4-FFF2-40B4-BE49-F238E27FC236}">
                <a16:creationId xmlns:a16="http://schemas.microsoft.com/office/drawing/2014/main" id="{42C9E804-0C08-434E-A14E-ED27D49C1F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33456" y="3706791"/>
            <a:ext cx="914400" cy="914400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93C55AF0-2C90-4FA0-9DB4-7663F2415F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90737">
            <a:off x="6322290" y="3555865"/>
            <a:ext cx="1223727" cy="980623"/>
          </a:xfrm>
          <a:prstGeom prst="rect">
            <a:avLst/>
          </a:prstGeom>
        </p:spPr>
      </p:pic>
      <p:pic>
        <p:nvPicPr>
          <p:cNvPr id="32" name="Graphic 31" descr="Thought bubble">
            <a:extLst>
              <a:ext uri="{FF2B5EF4-FFF2-40B4-BE49-F238E27FC236}">
                <a16:creationId xmlns:a16="http://schemas.microsoft.com/office/drawing/2014/main" id="{2BC17658-4F2B-4A3F-895A-66680A43D1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22848" y="35266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3A86DD-F6BA-4945-AE5C-57409D466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7" y="478881"/>
            <a:ext cx="10425620" cy="5935747"/>
          </a:xfrm>
        </p:spPr>
      </p:pic>
      <p:sp>
        <p:nvSpPr>
          <p:cNvPr id="16" name="Scroll: Horizontal 15">
            <a:extLst>
              <a:ext uri="{FF2B5EF4-FFF2-40B4-BE49-F238E27FC236}">
                <a16:creationId xmlns:a16="http://schemas.microsoft.com/office/drawing/2014/main" id="{103A03F4-AB65-4D1C-9028-10D020C4723A}"/>
              </a:ext>
            </a:extLst>
          </p:cNvPr>
          <p:cNvSpPr/>
          <p:nvPr/>
        </p:nvSpPr>
        <p:spPr>
          <a:xfrm>
            <a:off x="10528917" y="145970"/>
            <a:ext cx="1663083" cy="59480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F8005-60CF-4A7B-8554-01B4003B12DC}"/>
              </a:ext>
            </a:extLst>
          </p:cNvPr>
          <p:cNvSpPr txBox="1"/>
          <p:nvPr/>
        </p:nvSpPr>
        <p:spPr>
          <a:xfrm>
            <a:off x="9712172" y="371442"/>
            <a:ext cx="2175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INTERMEDIATE 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604186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F5ABBF-CCDC-4452-A93A-83D32C7D1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7000" y1="9781" x2="22333" y2="31872"/>
                        <a14:backgroundMark x1="22333" y1="31872" x2="17111" y2="41147"/>
                        <a14:backgroundMark x1="90889" y1="34064" x2="87333" y2="65261"/>
                        <a14:backgroundMark x1="87333" y1="65261" x2="83889" y2="743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1554" y="3562568"/>
            <a:ext cx="2589092" cy="1705924"/>
          </a:xfrm>
          <a:prstGeom prst="rect">
            <a:avLst/>
          </a:prstGeom>
        </p:spPr>
      </p:pic>
      <p:sp>
        <p:nvSpPr>
          <p:cNvPr id="13" name="Scroll: Horizontal 12">
            <a:extLst>
              <a:ext uri="{FF2B5EF4-FFF2-40B4-BE49-F238E27FC236}">
                <a16:creationId xmlns:a16="http://schemas.microsoft.com/office/drawing/2014/main" id="{C5A9342F-442E-43CD-B882-562EF4A2E3C3}"/>
              </a:ext>
            </a:extLst>
          </p:cNvPr>
          <p:cNvSpPr/>
          <p:nvPr/>
        </p:nvSpPr>
        <p:spPr>
          <a:xfrm>
            <a:off x="3308411" y="2202807"/>
            <a:ext cx="5575177" cy="81674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F5170-587B-4106-9311-E7AF7262F7D7}"/>
              </a:ext>
            </a:extLst>
          </p:cNvPr>
          <p:cNvSpPr txBox="1"/>
          <p:nvPr/>
        </p:nvSpPr>
        <p:spPr>
          <a:xfrm>
            <a:off x="2953304" y="2372103"/>
            <a:ext cx="6285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208981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{50CD41CD-7CDD-4520-A859-DD366973DCE0}tf78438558_win32</Template>
  <TotalTime>416</TotalTime>
  <Words>31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Garamond</vt:lpstr>
      <vt:lpstr>Lucida Handwriting</vt:lpstr>
      <vt:lpstr>SavonVTI</vt:lpstr>
      <vt:lpstr>EASY JABBER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JABBER</dc:title>
  <dc:creator>Sohini Chakraborty</dc:creator>
  <cp:lastModifiedBy>Sohini Chakraborty</cp:lastModifiedBy>
  <cp:revision>23</cp:revision>
  <dcterms:created xsi:type="dcterms:W3CDTF">2021-06-25T19:59:18Z</dcterms:created>
  <dcterms:modified xsi:type="dcterms:W3CDTF">2021-06-26T02:55:35Z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