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0E59-0CCC-4A1C-A06C-E7D19005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471C-D474-4493-9394-422B0A54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5942-9A4B-4768-A54B-AC8AEB0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B43C-104F-40C3-AB1D-AF0D06EF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ED0B-369C-447B-AA70-06F1DE2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35C3-E530-42D2-89D4-D6CCE3B3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AFE2-44EA-4F23-8C00-4BB13164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7FCC-207E-46DD-9EAF-C10451A5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A913-4757-4CCF-B28E-8375858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83C9-4B2E-4FF7-8EF1-B002222E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258BA-7AA3-40CB-BC17-00091ADD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FE16-CA7C-46D4-A8A3-6824CDFA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AF88-0A78-4439-B525-13B9C2E1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6DE3-0D69-4D0E-B891-B9B4DF7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83C6-576B-40F9-B4E3-6A6DA6F3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9500-C5E6-4259-B847-B241A3AA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0140-E5C2-4742-B40B-E4B5B1CC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2A80-8427-478A-818A-06A563CB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27A3-72E4-49FB-8830-A9C38C69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FFE5-8E3D-4BEB-82F6-17CFF95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86B0-F4DC-44F6-8136-21174091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F963-675E-4B82-AA77-D8F151F5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5527-A737-44BE-B34C-18F1EBB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8D3E-1F5F-4621-8D7B-9D12E306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A45E-4556-44E5-9104-4BB18DF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60E8-E115-4E5F-B72E-65BE3D2E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9582-7DEB-4733-8C0B-5236F448A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6EA9-DE81-4855-A06C-BC97BDF4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47451-6B2A-4E65-A04D-C6D6538B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E2A0-64EB-4282-836C-9FE0F43D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8FC5-76EF-4E1F-A7F0-F54BA56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011-252E-4673-B595-ED9269C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0F49-AF12-45A6-8674-1472AAED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2532-B873-40F2-B02E-BF33D798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3881-E0E3-4EA7-A48E-9678714F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4D0C-A91E-4AD2-9D7E-56C91FB99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46C4D-32DC-400A-9E98-5F34793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889E5-3C9F-4305-8D47-7EA6A126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CB5C-4691-4CC1-807E-457DDAF4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DE38-C5E2-4E47-9A32-6A28E550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A-1484-4E87-A074-A64D8AB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77494-5129-48BC-B8B1-CCBF25BB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B5204-6679-486F-81AE-233D4EE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70272-4B8E-4806-B995-CCFF3D99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C1C09-A9A7-41C2-8892-929EEDB7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656C-F73E-4534-8857-0229B8ED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F351-025A-4D9D-B09F-63CCCDB2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EC47-D65E-460A-BD55-6D8B27EE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6C5C-C1C7-4E77-B9D9-DF2C6A80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37E6-A625-4D17-AD92-0E6DD0A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21819-1FE8-489A-A3EB-A16BCF5D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9D9A1-782F-4A09-A67D-70BDEC58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7678-8528-4EA2-A704-12B1C740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4508D-E743-401D-A9F1-47F0819D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998A0-9719-4AE8-BCB1-C00596B8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AEE9-9671-49B2-B3BC-2D9EA837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EA037-5927-4829-906F-5F8D700C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15054-0D10-4493-B8CA-6E5D25A9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B3C42-57C1-4FFD-82FF-0FD575D9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F0AE-9497-49A5-BCC5-964D9E70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135D-7063-412B-A601-4048AABFD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2674-F374-4FF2-AF6C-A81356BA084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FB4D-F2D3-47B7-B25E-60846EE8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1B95-BB9F-430A-B314-7E83FDA0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2AF3-8E3E-477C-94BE-EBBCB33BF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BD80-9169-4E1A-8178-B0429E88E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Cookies and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52B39-887A-4B05-BFC4-1A711F45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7" y="1"/>
            <a:ext cx="9948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2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EC227-4D26-4C92-8242-4B7ECE96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t="3972" b="-1"/>
          <a:stretch/>
        </p:blipFill>
        <p:spPr>
          <a:xfrm>
            <a:off x="1247711" y="1"/>
            <a:ext cx="9660917" cy="6962273"/>
          </a:xfrm>
        </p:spPr>
      </p:pic>
    </p:spTree>
    <p:extLst>
      <p:ext uri="{BB962C8B-B14F-4D97-AF65-F5344CB8AC3E}">
        <p14:creationId xmlns:p14="http://schemas.microsoft.com/office/powerpoint/2010/main" val="47491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1400C-0F05-4E2A-99D7-6E18EDA12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52"/>
            <a:ext cx="12191999" cy="6952251"/>
          </a:xfrm>
        </p:spPr>
      </p:pic>
    </p:spTree>
    <p:extLst>
      <p:ext uri="{BB962C8B-B14F-4D97-AF65-F5344CB8AC3E}">
        <p14:creationId xmlns:p14="http://schemas.microsoft.com/office/powerpoint/2010/main" val="152142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9D63B-C8B4-4D5D-9B1C-F5B6A20C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310"/>
            <a:ext cx="12368463" cy="7035309"/>
          </a:xfrm>
        </p:spPr>
      </p:pic>
    </p:spTree>
    <p:extLst>
      <p:ext uri="{BB962C8B-B14F-4D97-AF65-F5344CB8AC3E}">
        <p14:creationId xmlns:p14="http://schemas.microsoft.com/office/powerpoint/2010/main" val="177599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9872-CDB7-46A6-A76B-4EAB05D3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2372" cy="6879797"/>
          </a:xfrm>
        </p:spPr>
      </p:pic>
    </p:spTree>
    <p:extLst>
      <p:ext uri="{BB962C8B-B14F-4D97-AF65-F5344CB8AC3E}">
        <p14:creationId xmlns:p14="http://schemas.microsoft.com/office/powerpoint/2010/main" val="22852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Cookies and Session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and Session</dc:title>
  <dc:creator>Prasun Das</dc:creator>
  <cp:lastModifiedBy>Prasun Das</cp:lastModifiedBy>
  <cp:revision>1</cp:revision>
  <dcterms:created xsi:type="dcterms:W3CDTF">2021-05-31T12:46:17Z</dcterms:created>
  <dcterms:modified xsi:type="dcterms:W3CDTF">2021-05-31T12:53:24Z</dcterms:modified>
</cp:coreProperties>
</file>