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N R DAS\Desktop\Cources\Web-Development-Traning\07.PHP\Intro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266113" cy="541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N R DAS\Desktop\Cources\Web-Development-Traning\07.PHP\Intro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8382000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Installing</a:t>
            </a:r>
          </a:p>
          <a:p>
            <a:r>
              <a:rPr lang="en-US" dirty="0" smtClean="0"/>
              <a:t>PHP basics</a:t>
            </a:r>
          </a:p>
          <a:p>
            <a:r>
              <a:rPr lang="en-US" dirty="0" smtClean="0"/>
              <a:t>Database (</a:t>
            </a:r>
            <a:r>
              <a:rPr lang="en-US" dirty="0" err="1" smtClean="0"/>
              <a:t>sql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no </a:t>
            </a:r>
            <a:r>
              <a:rPr lang="en-US" dirty="0" err="1" smtClean="0"/>
              <a:t>sql</a:t>
            </a:r>
            <a:r>
              <a:rPr lang="en-US" dirty="0" smtClean="0"/>
              <a:t>)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(new module)</a:t>
            </a:r>
          </a:p>
          <a:p>
            <a:r>
              <a:rPr lang="en-US" dirty="0" err="1" smtClean="0"/>
              <a:t>Sql</a:t>
            </a:r>
            <a:endParaRPr lang="en-US" dirty="0" smtClean="0"/>
          </a:p>
          <a:p>
            <a:r>
              <a:rPr lang="en-US" dirty="0" smtClean="0"/>
              <a:t>Rendering Dynamics content to html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(back to PHP)</a:t>
            </a:r>
          </a:p>
          <a:p>
            <a:r>
              <a:rPr lang="en-US" dirty="0" smtClean="0"/>
              <a:t>How to connect PHP to </a:t>
            </a:r>
            <a:r>
              <a:rPr lang="en-US" dirty="0" err="1" smtClean="0"/>
              <a:t>mysql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PHP Forms (CRUD)</a:t>
            </a:r>
          </a:p>
          <a:p>
            <a:r>
              <a:rPr lang="en-US" dirty="0" smtClean="0"/>
              <a:t>Project (New module) </a:t>
            </a:r>
          </a:p>
          <a:p>
            <a:r>
              <a:rPr lang="en-US" dirty="0" smtClean="0"/>
              <a:t>Session cookies  </a:t>
            </a:r>
            <a:r>
              <a:rPr lang="en-US" dirty="0" err="1" smtClean="0"/>
              <a:t>api</a:t>
            </a:r>
            <a:r>
              <a:rPr lang="en-US" dirty="0" smtClean="0"/>
              <a:t>  models and other concepts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will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Layer architecture</a:t>
            </a:r>
          </a:p>
          <a:p>
            <a:r>
              <a:rPr lang="en-US" dirty="0" err="1" smtClean="0"/>
              <a:t>Mysqli</a:t>
            </a:r>
            <a:r>
              <a:rPr lang="en-US" dirty="0" smtClean="0"/>
              <a:t> </a:t>
            </a:r>
            <a:r>
              <a:rPr lang="en-US" smtClean="0"/>
              <a:t>db connection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N R DAS\Desktop\Cources\Web-Development-Traning\07.PHP\Intro\4.PNG"/>
          <p:cNvPicPr>
            <a:picLocks noChangeAspect="1" noChangeArrowheads="1"/>
          </p:cNvPicPr>
          <p:nvPr/>
        </p:nvPicPr>
        <p:blipFill>
          <a:blip r:embed="rId2"/>
          <a:srcRect t="-19917" r="29909" b="-39419"/>
          <a:stretch>
            <a:fillRect/>
          </a:stretch>
        </p:blipFill>
        <p:spPr bwMode="auto">
          <a:xfrm>
            <a:off x="533400" y="838200"/>
            <a:ext cx="8153400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:\Users\N R DAS\Desktop\Cources\Web-Development-Traning\07.PHP\Intro\5.PNG"/>
          <p:cNvPicPr>
            <a:picLocks noChangeAspect="1" noChangeArrowheads="1"/>
          </p:cNvPicPr>
          <p:nvPr/>
        </p:nvPicPr>
        <p:blipFill>
          <a:blip r:embed="rId2"/>
          <a:srcRect r="16583"/>
          <a:stretch>
            <a:fillRect/>
          </a:stretch>
        </p:blipFill>
        <p:spPr bwMode="auto">
          <a:xfrm>
            <a:off x="457200" y="1143000"/>
            <a:ext cx="8229600" cy="419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N R DAS\Desktop\Cources\Web-Development-Traning\07.PHP\Intro\6.PNG"/>
          <p:cNvPicPr>
            <a:picLocks noChangeAspect="1" noChangeArrowheads="1"/>
          </p:cNvPicPr>
          <p:nvPr/>
        </p:nvPicPr>
        <p:blipFill>
          <a:blip r:embed="rId2"/>
          <a:srcRect r="13859"/>
          <a:stretch>
            <a:fillRect/>
          </a:stretch>
        </p:blipFill>
        <p:spPr bwMode="auto">
          <a:xfrm>
            <a:off x="457200" y="1143000"/>
            <a:ext cx="8229600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OOPs(Object oriented Programming) PHP </a:t>
            </a:r>
          </a:p>
          <a:p>
            <a:r>
              <a:rPr lang="en-US" dirty="0" smtClean="0"/>
              <a:t>3layer architecture</a:t>
            </a:r>
          </a:p>
          <a:p>
            <a:r>
              <a:rPr lang="en-US" dirty="0" smtClean="0"/>
              <a:t>PDO (PHP data types) database connection</a:t>
            </a:r>
          </a:p>
          <a:p>
            <a:r>
              <a:rPr lang="en-US" dirty="0" err="1" smtClean="0"/>
              <a:t>Laravel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</TotalTime>
  <Words>81</Words>
  <Application>Microsoft Office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</vt:lpstr>
      <vt:lpstr>Introduction To PHP</vt:lpstr>
      <vt:lpstr>Slide 2</vt:lpstr>
      <vt:lpstr>Slide 3</vt:lpstr>
      <vt:lpstr>Context:</vt:lpstr>
      <vt:lpstr>We will use</vt:lpstr>
      <vt:lpstr>Slide 6</vt:lpstr>
      <vt:lpstr>Slide 7</vt:lpstr>
      <vt:lpstr>Slide 8</vt:lpstr>
      <vt:lpstr>After PHP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PHP</dc:title>
  <dc:creator>NRDAS</dc:creator>
  <cp:lastModifiedBy>N R DAS</cp:lastModifiedBy>
  <cp:revision>5</cp:revision>
  <dcterms:created xsi:type="dcterms:W3CDTF">2006-08-16T00:00:00Z</dcterms:created>
  <dcterms:modified xsi:type="dcterms:W3CDTF">2021-04-18T08:45:21Z</dcterms:modified>
</cp:coreProperties>
</file>