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908C-84BB-4E0F-92A9-C60A12D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EFA86E-1B92-44C1-AB74-89A5C87F9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096"/>
            <a:ext cx="8839200" cy="7031994"/>
          </a:xfrm>
        </p:spPr>
      </p:pic>
    </p:spTree>
    <p:extLst>
      <p:ext uri="{BB962C8B-B14F-4D97-AF65-F5344CB8AC3E}">
        <p14:creationId xmlns:p14="http://schemas.microsoft.com/office/powerpoint/2010/main" val="11326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d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0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N R DAS\Desktop\Unstructured-semi-structured-and-structured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276167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vs</a:t>
            </a:r>
            <a:r>
              <a:rPr lang="en-US" dirty="0"/>
              <a:t>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N R DAS\Desktop\Cources\Web-Development-Traning\07.PHP\1. Intro to Backend\db\sql vs no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34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21A1-A109-47DA-9BF9-BAF35260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1C83-BFB9-4542-AD77-1F419CD8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2-level architecture</a:t>
            </a:r>
          </a:p>
          <a:p>
            <a:r>
              <a:rPr lang="en-US" dirty="0"/>
              <a:t>3-level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2105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1EA-79EB-4E63-9801-C7E81FF6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tier </a:t>
            </a:r>
            <a:r>
              <a:rPr lang="en-US" b="1" dirty="0"/>
              <a:t>architecture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2BAD21-60EE-40E5-83DD-124EEA16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3063875"/>
            <a:ext cx="3076575" cy="2695575"/>
          </a:xfrm>
        </p:spPr>
      </p:pic>
    </p:spTree>
    <p:extLst>
      <p:ext uri="{BB962C8B-B14F-4D97-AF65-F5344CB8AC3E}">
        <p14:creationId xmlns:p14="http://schemas.microsoft.com/office/powerpoint/2010/main" val="30463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B1EC-DF86-4F9A-93C5-256A747A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 architecture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2622AC-DED1-4E7E-8399-A787585C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430463"/>
            <a:ext cx="3762375" cy="3962400"/>
          </a:xfrm>
        </p:spPr>
      </p:pic>
    </p:spTree>
    <p:extLst>
      <p:ext uri="{BB962C8B-B14F-4D97-AF65-F5344CB8AC3E}">
        <p14:creationId xmlns:p14="http://schemas.microsoft.com/office/powerpoint/2010/main" val="16272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E07-0A5C-4452-A1E0-6388BB1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40DDEF-6E21-4A2C-AF8E-9CA0025B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44763"/>
            <a:ext cx="5715000" cy="3733800"/>
          </a:xfrm>
        </p:spPr>
      </p:pic>
    </p:spTree>
    <p:extLst>
      <p:ext uri="{BB962C8B-B14F-4D97-AF65-F5344CB8AC3E}">
        <p14:creationId xmlns:p14="http://schemas.microsoft.com/office/powerpoint/2010/main" val="139032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0653-4755-4AF5-95E7-E0D4531F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F03A799F-B9F4-4E62-8D96-ED8F25A8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995" y="266700"/>
            <a:ext cx="9653989" cy="6324600"/>
          </a:xfrm>
        </p:spPr>
      </p:pic>
    </p:spTree>
    <p:extLst>
      <p:ext uri="{BB962C8B-B14F-4D97-AF65-F5344CB8AC3E}">
        <p14:creationId xmlns:p14="http://schemas.microsoft.com/office/powerpoint/2010/main" val="164980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</TotalTime>
  <Words>20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Urban</vt:lpstr>
      <vt:lpstr>Introduction to Database</vt:lpstr>
      <vt:lpstr>PowerPoint Presentation</vt:lpstr>
      <vt:lpstr>PowerPoint Presentation</vt:lpstr>
      <vt:lpstr>SQL vs NOSQL</vt:lpstr>
      <vt:lpstr>Database architecture </vt:lpstr>
      <vt:lpstr>Two tier architecture:</vt:lpstr>
      <vt:lpstr>Three level architecture </vt:lpstr>
      <vt:lpstr>Difference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NRDAS</dc:creator>
  <cp:lastModifiedBy>Prasun Das</cp:lastModifiedBy>
  <cp:revision>7</cp:revision>
  <dcterms:created xsi:type="dcterms:W3CDTF">2006-08-16T00:00:00Z</dcterms:created>
  <dcterms:modified xsi:type="dcterms:W3CDTF">2021-04-21T17:03:29Z</dcterms:modified>
</cp:coreProperties>
</file>